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98" r:id="rId3"/>
    <p:sldId id="279" r:id="rId4"/>
    <p:sldId id="286" r:id="rId5"/>
    <p:sldId id="293" r:id="rId6"/>
    <p:sldId id="281" r:id="rId7"/>
    <p:sldId id="287" r:id="rId8"/>
    <p:sldId id="285" r:id="rId9"/>
    <p:sldId id="292" r:id="rId10"/>
    <p:sldId id="289" r:id="rId11"/>
    <p:sldId id="283" r:id="rId12"/>
    <p:sldId id="295" r:id="rId13"/>
    <p:sldId id="284" r:id="rId14"/>
    <p:sldId id="296" r:id="rId15"/>
    <p:sldId id="29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0FFB51-0085-6560-58D9-C80C06E42101}" name="Oaks, Chelsea" initials="OC" userId="Oaks, Chelsea" providerId="None"/>
  <p188:author id="{44357E71-1563-0860-4A69-9EF1DE36C9AB}" name="Chelsea Oaks" initials="CO" userId="S::chelsea.oaks@schools.utah.gov::39542051-9389-47ed-a01f-842cf20499b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610D2-9F61-47D1-827B-B40391704276}" v="2" dt="2025-02-21T11:23:29.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60" autoAdjust="0"/>
  </p:normalViewPr>
  <p:slideViewPr>
    <p:cSldViewPr snapToGrid="0">
      <p:cViewPr varScale="1">
        <p:scale>
          <a:sx n="121" d="100"/>
          <a:sy n="121" d="100"/>
        </p:scale>
        <p:origin x="1692"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sea Oaks" userId="39542051-9389-47ed-a01f-842cf20499ba" providerId="ADAL" clId="{0DA0C5AF-89CB-4CB4-AEBE-1760C5C7B6D0}"/>
    <pc:docChg chg="delSld">
      <pc:chgData name="Chelsea Oaks" userId="39542051-9389-47ed-a01f-842cf20499ba" providerId="ADAL" clId="{0DA0C5AF-89CB-4CB4-AEBE-1760C5C7B6D0}" dt="2025-01-10T17:37:02.820" v="0" actId="47"/>
      <pc:docMkLst>
        <pc:docMk/>
      </pc:docMkLst>
      <pc:sldChg chg="del">
        <pc:chgData name="Chelsea Oaks" userId="39542051-9389-47ed-a01f-842cf20499ba" providerId="ADAL" clId="{0DA0C5AF-89CB-4CB4-AEBE-1760C5C7B6D0}" dt="2025-01-10T17:37:02.820" v="0" actId="47"/>
        <pc:sldMkLst>
          <pc:docMk/>
          <pc:sldMk cId="3148558331" sldId="294"/>
        </pc:sldMkLst>
      </pc:sldChg>
    </pc:docChg>
  </pc:docChgLst>
  <pc:docChgLst>
    <pc:chgData name="Hannah Nelson" userId="Sc11FGfay5M102TuQ2G+Yc8XgNzqPpWW5ZZvTWouaYw=" providerId="None" clId="Web-{2EB610D2-9F61-47D1-827B-B40391704276}"/>
    <pc:docChg chg="modSld">
      <pc:chgData name="Hannah Nelson" userId="Sc11FGfay5M102TuQ2G+Yc8XgNzqPpWW5ZZvTWouaYw=" providerId="None" clId="Web-{2EB610D2-9F61-47D1-827B-B40391704276}" dt="2025-02-21T11:23:29.107" v="1" actId="20577"/>
      <pc:docMkLst>
        <pc:docMk/>
      </pc:docMkLst>
      <pc:sldChg chg="modSp">
        <pc:chgData name="Hannah Nelson" userId="Sc11FGfay5M102TuQ2G+Yc8XgNzqPpWW5ZZvTWouaYw=" providerId="None" clId="Web-{2EB610D2-9F61-47D1-827B-B40391704276}" dt="2025-02-21T11:23:29.107" v="1" actId="20577"/>
        <pc:sldMkLst>
          <pc:docMk/>
          <pc:sldMk cId="1069661651" sldId="295"/>
        </pc:sldMkLst>
        <pc:spChg chg="mod">
          <ac:chgData name="Hannah Nelson" userId="Sc11FGfay5M102TuQ2G+Yc8XgNzqPpWW5ZZvTWouaYw=" providerId="None" clId="Web-{2EB610D2-9F61-47D1-827B-B40391704276}" dt="2025-02-21T11:23:29.107" v="1" actId="20577"/>
          <ac:spMkLst>
            <pc:docMk/>
            <pc:sldMk cId="1069661651" sldId="295"/>
            <ac:spMk id="3" creationId="{5F50CFF8-EC8D-766C-3198-D040717D3C20}"/>
          </ac:spMkLst>
        </pc:sp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451C3-20B7-43DB-9324-142D548D8A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B55287-1357-4561-A3E1-9F944E2053D1}">
      <dgm:prSet/>
      <dgm:spPr/>
      <dgm:t>
        <a:bodyPr/>
        <a:lstStyle/>
        <a:p>
          <a:r>
            <a:rPr lang="en-US"/>
            <a:t>Child find refers to evaluation and referral procedures designed to locate, identify, and evaluate children who are suspected of having disabilities</a:t>
          </a:r>
        </a:p>
      </dgm:t>
    </dgm:pt>
    <dgm:pt modelId="{326A4ED5-1C45-4CA1-A4DD-067151FBD15F}" type="parTrans" cxnId="{EEB51E25-3B79-4463-A8C9-9F838479DB16}">
      <dgm:prSet/>
      <dgm:spPr/>
      <dgm:t>
        <a:bodyPr/>
        <a:lstStyle/>
        <a:p>
          <a:endParaRPr lang="en-US"/>
        </a:p>
      </dgm:t>
    </dgm:pt>
    <dgm:pt modelId="{36E6CB8D-7A34-42D8-870F-DEF212F123A7}" type="sibTrans" cxnId="{EEB51E25-3B79-4463-A8C9-9F838479DB16}">
      <dgm:prSet/>
      <dgm:spPr/>
      <dgm:t>
        <a:bodyPr/>
        <a:lstStyle/>
        <a:p>
          <a:endParaRPr lang="en-US"/>
        </a:p>
      </dgm:t>
    </dgm:pt>
    <dgm:pt modelId="{585FDC1E-E3D2-4DA0-8277-DE8E1FED349B}">
      <dgm:prSet/>
      <dgm:spPr/>
      <dgm:t>
        <a:bodyPr/>
        <a:lstStyle/>
        <a:p>
          <a:r>
            <a:rPr lang="en-US"/>
            <a:t>Mandate under Individuals with Disabilities Education Act (IDEA)</a:t>
          </a:r>
        </a:p>
      </dgm:t>
    </dgm:pt>
    <dgm:pt modelId="{F5CB9FBF-B1EB-4184-9F86-D87CF1CEE7B1}" type="parTrans" cxnId="{4E13EF75-9350-453C-8019-318A7CB49704}">
      <dgm:prSet/>
      <dgm:spPr/>
      <dgm:t>
        <a:bodyPr/>
        <a:lstStyle/>
        <a:p>
          <a:endParaRPr lang="en-US"/>
        </a:p>
      </dgm:t>
    </dgm:pt>
    <dgm:pt modelId="{19EBA86A-AAFD-42FE-AB31-EC06AD240B01}" type="sibTrans" cxnId="{4E13EF75-9350-453C-8019-318A7CB49704}">
      <dgm:prSet/>
      <dgm:spPr/>
      <dgm:t>
        <a:bodyPr/>
        <a:lstStyle/>
        <a:p>
          <a:endParaRPr lang="en-US"/>
        </a:p>
      </dgm:t>
    </dgm:pt>
    <dgm:pt modelId="{8A2CCFFD-D70A-429D-9B88-C6BD69D52C69}">
      <dgm:prSet/>
      <dgm:spPr/>
      <dgm:t>
        <a:bodyPr/>
        <a:lstStyle/>
        <a:p>
          <a:r>
            <a:rPr lang="en-US"/>
            <a:t>Helps ensure a free and appropriate public education (FAPE)</a:t>
          </a:r>
        </a:p>
      </dgm:t>
    </dgm:pt>
    <dgm:pt modelId="{ECC452E8-DA63-40D7-9A53-E480F34B52E7}" type="parTrans" cxnId="{E6840528-703C-422C-98C5-9918B64CBA8D}">
      <dgm:prSet/>
      <dgm:spPr/>
      <dgm:t>
        <a:bodyPr/>
        <a:lstStyle/>
        <a:p>
          <a:endParaRPr lang="en-US"/>
        </a:p>
      </dgm:t>
    </dgm:pt>
    <dgm:pt modelId="{8068C9F3-3AA1-4601-B6FA-02A52E6536E7}" type="sibTrans" cxnId="{E6840528-703C-422C-98C5-9918B64CBA8D}">
      <dgm:prSet/>
      <dgm:spPr/>
      <dgm:t>
        <a:bodyPr/>
        <a:lstStyle/>
        <a:p>
          <a:endParaRPr lang="en-US"/>
        </a:p>
      </dgm:t>
    </dgm:pt>
    <dgm:pt modelId="{6E9477D1-E181-44CF-9262-5C569EB0C9E8}">
      <dgm:prSet/>
      <dgm:spPr/>
      <dgm:t>
        <a:bodyPr/>
        <a:lstStyle/>
        <a:p>
          <a:r>
            <a:rPr lang="en-US"/>
            <a:t>Allows timely interventions that can significantly impact the children’s educational and developmental outcomes.</a:t>
          </a:r>
        </a:p>
      </dgm:t>
    </dgm:pt>
    <dgm:pt modelId="{A8E96A03-6F61-4725-8D92-424EBA913DC4}" type="parTrans" cxnId="{8F2377F1-3166-465C-926B-D4B21713301C}">
      <dgm:prSet/>
      <dgm:spPr/>
      <dgm:t>
        <a:bodyPr/>
        <a:lstStyle/>
        <a:p>
          <a:endParaRPr lang="en-US"/>
        </a:p>
      </dgm:t>
    </dgm:pt>
    <dgm:pt modelId="{D4606262-0660-476C-AEDC-EDD41DD6A78B}" type="sibTrans" cxnId="{8F2377F1-3166-465C-926B-D4B21713301C}">
      <dgm:prSet/>
      <dgm:spPr/>
      <dgm:t>
        <a:bodyPr/>
        <a:lstStyle/>
        <a:p>
          <a:endParaRPr lang="en-US"/>
        </a:p>
      </dgm:t>
    </dgm:pt>
    <dgm:pt modelId="{533ED635-2783-483B-BA54-0673D379870C}">
      <dgm:prSet/>
      <dgm:spPr/>
      <dgm:t>
        <a:bodyPr/>
        <a:lstStyle/>
        <a:p>
          <a:pPr algn="l"/>
          <a:r>
            <a:rPr lang="en-US"/>
            <a:t>A Local Education Agency (LEA) is responsible for ALL children in boundaries, regardless of enrollment</a:t>
          </a:r>
        </a:p>
      </dgm:t>
    </dgm:pt>
    <dgm:pt modelId="{CF79B546-E3A2-460C-B213-850F7F350CC8}" type="parTrans" cxnId="{1D5F0C86-3CE4-495E-8EAF-1ED1D14B3948}">
      <dgm:prSet/>
      <dgm:spPr/>
      <dgm:t>
        <a:bodyPr/>
        <a:lstStyle/>
        <a:p>
          <a:endParaRPr lang="en-US"/>
        </a:p>
      </dgm:t>
    </dgm:pt>
    <dgm:pt modelId="{846070D6-898E-4A59-B94D-B941BAA7CB59}" type="sibTrans" cxnId="{1D5F0C86-3CE4-495E-8EAF-1ED1D14B3948}">
      <dgm:prSet/>
      <dgm:spPr/>
      <dgm:t>
        <a:bodyPr/>
        <a:lstStyle/>
        <a:p>
          <a:endParaRPr lang="en-US"/>
        </a:p>
      </dgm:t>
    </dgm:pt>
    <dgm:pt modelId="{7775ABD0-A37C-41DA-91C8-BAA2B3939173}">
      <dgm:prSet/>
      <dgm:spPr/>
      <dgm:t>
        <a:bodyPr/>
        <a:lstStyle/>
        <a:p>
          <a:endParaRPr lang="en-US"/>
        </a:p>
      </dgm:t>
    </dgm:pt>
    <dgm:pt modelId="{199D3D1C-9D5B-4760-8715-51035ADA0DDF}" type="parTrans" cxnId="{D96D4BB4-5DBC-4ED8-AC3C-0CFD7DF1386C}">
      <dgm:prSet/>
      <dgm:spPr/>
      <dgm:t>
        <a:bodyPr/>
        <a:lstStyle/>
        <a:p>
          <a:endParaRPr lang="en-US"/>
        </a:p>
      </dgm:t>
    </dgm:pt>
    <dgm:pt modelId="{69E58002-DE9D-4C77-A43B-9ABC157869AA}" type="sibTrans" cxnId="{D96D4BB4-5DBC-4ED8-AC3C-0CFD7DF1386C}">
      <dgm:prSet/>
      <dgm:spPr/>
      <dgm:t>
        <a:bodyPr/>
        <a:lstStyle/>
        <a:p>
          <a:endParaRPr lang="en-US"/>
        </a:p>
      </dgm:t>
    </dgm:pt>
    <dgm:pt modelId="{EE2A5F6D-FD09-405E-905B-8FC66CD2C70C}" type="pres">
      <dgm:prSet presAssocID="{C02451C3-20B7-43DB-9324-142D548D8ADC}" presName="linear" presStyleCnt="0">
        <dgm:presLayoutVars>
          <dgm:animLvl val="lvl"/>
          <dgm:resizeHandles val="exact"/>
        </dgm:presLayoutVars>
      </dgm:prSet>
      <dgm:spPr/>
    </dgm:pt>
    <dgm:pt modelId="{69BCB394-B13F-43E1-B9FE-8148F0F89E9E}" type="pres">
      <dgm:prSet presAssocID="{63B55287-1357-4561-A3E1-9F944E2053D1}" presName="parentText" presStyleLbl="node1" presStyleIdx="0" presStyleCnt="2">
        <dgm:presLayoutVars>
          <dgm:chMax val="0"/>
          <dgm:bulletEnabled val="1"/>
        </dgm:presLayoutVars>
      </dgm:prSet>
      <dgm:spPr/>
    </dgm:pt>
    <dgm:pt modelId="{9E6055A3-E822-4F89-B045-06629E71F7B6}" type="pres">
      <dgm:prSet presAssocID="{63B55287-1357-4561-A3E1-9F944E2053D1}" presName="childText" presStyleLbl="revTx" presStyleIdx="0" presStyleCnt="1">
        <dgm:presLayoutVars>
          <dgm:bulletEnabled val="1"/>
        </dgm:presLayoutVars>
      </dgm:prSet>
      <dgm:spPr/>
    </dgm:pt>
    <dgm:pt modelId="{9B2D2B88-41C4-4E47-8584-D397F65BB12B}" type="pres">
      <dgm:prSet presAssocID="{533ED635-2783-483B-BA54-0673D379870C}" presName="parentText" presStyleLbl="node1" presStyleIdx="1" presStyleCnt="2">
        <dgm:presLayoutVars>
          <dgm:chMax val="0"/>
          <dgm:bulletEnabled val="1"/>
        </dgm:presLayoutVars>
      </dgm:prSet>
      <dgm:spPr/>
    </dgm:pt>
  </dgm:ptLst>
  <dgm:cxnLst>
    <dgm:cxn modelId="{9C3CA90B-E69B-4E86-A54D-1F42004EFA86}" type="presOf" srcId="{6E9477D1-E181-44CF-9262-5C569EB0C9E8}" destId="{9E6055A3-E822-4F89-B045-06629E71F7B6}" srcOrd="0" destOrd="2" presId="urn:microsoft.com/office/officeart/2005/8/layout/vList2"/>
    <dgm:cxn modelId="{C329B50C-B437-4C79-AE95-A4F1B462C454}" type="presOf" srcId="{533ED635-2783-483B-BA54-0673D379870C}" destId="{9B2D2B88-41C4-4E47-8584-D397F65BB12B}" srcOrd="0" destOrd="0" presId="urn:microsoft.com/office/officeart/2005/8/layout/vList2"/>
    <dgm:cxn modelId="{EEB51E25-3B79-4463-A8C9-9F838479DB16}" srcId="{C02451C3-20B7-43DB-9324-142D548D8ADC}" destId="{63B55287-1357-4561-A3E1-9F944E2053D1}" srcOrd="0" destOrd="0" parTransId="{326A4ED5-1C45-4CA1-A4DD-067151FBD15F}" sibTransId="{36E6CB8D-7A34-42D8-870F-DEF212F123A7}"/>
    <dgm:cxn modelId="{E6840528-703C-422C-98C5-9918B64CBA8D}" srcId="{63B55287-1357-4561-A3E1-9F944E2053D1}" destId="{8A2CCFFD-D70A-429D-9B88-C6BD69D52C69}" srcOrd="1" destOrd="0" parTransId="{ECC452E8-DA63-40D7-9A53-E480F34B52E7}" sibTransId="{8068C9F3-3AA1-4601-B6FA-02A52E6536E7}"/>
    <dgm:cxn modelId="{A232E050-0185-4FB5-9D87-0828BCFB12F3}" type="presOf" srcId="{585FDC1E-E3D2-4DA0-8277-DE8E1FED349B}" destId="{9E6055A3-E822-4F89-B045-06629E71F7B6}" srcOrd="0" destOrd="0" presId="urn:microsoft.com/office/officeart/2005/8/layout/vList2"/>
    <dgm:cxn modelId="{4E13EF75-9350-453C-8019-318A7CB49704}" srcId="{63B55287-1357-4561-A3E1-9F944E2053D1}" destId="{585FDC1E-E3D2-4DA0-8277-DE8E1FED349B}" srcOrd="0" destOrd="0" parTransId="{F5CB9FBF-B1EB-4184-9F86-D87CF1CEE7B1}" sibTransId="{19EBA86A-AAFD-42FE-AB31-EC06AD240B01}"/>
    <dgm:cxn modelId="{1D5F0C86-3CE4-495E-8EAF-1ED1D14B3948}" srcId="{C02451C3-20B7-43DB-9324-142D548D8ADC}" destId="{533ED635-2783-483B-BA54-0673D379870C}" srcOrd="1" destOrd="0" parTransId="{CF79B546-E3A2-460C-B213-850F7F350CC8}" sibTransId="{846070D6-898E-4A59-B94D-B941BAA7CB59}"/>
    <dgm:cxn modelId="{9F217291-AEC0-44E7-9222-AE0F1BEADEB1}" type="presOf" srcId="{8A2CCFFD-D70A-429D-9B88-C6BD69D52C69}" destId="{9E6055A3-E822-4F89-B045-06629E71F7B6}" srcOrd="0" destOrd="1" presId="urn:microsoft.com/office/officeart/2005/8/layout/vList2"/>
    <dgm:cxn modelId="{4E649FA2-5B30-4DFA-A5FF-F55615E519BD}" type="presOf" srcId="{C02451C3-20B7-43DB-9324-142D548D8ADC}" destId="{EE2A5F6D-FD09-405E-905B-8FC66CD2C70C}" srcOrd="0" destOrd="0" presId="urn:microsoft.com/office/officeart/2005/8/layout/vList2"/>
    <dgm:cxn modelId="{D96D4BB4-5DBC-4ED8-AC3C-0CFD7DF1386C}" srcId="{63B55287-1357-4561-A3E1-9F944E2053D1}" destId="{7775ABD0-A37C-41DA-91C8-BAA2B3939173}" srcOrd="3" destOrd="0" parTransId="{199D3D1C-9D5B-4760-8715-51035ADA0DDF}" sibTransId="{69E58002-DE9D-4C77-A43B-9ABC157869AA}"/>
    <dgm:cxn modelId="{22D7E0B8-2715-4C5D-AF1F-733E9D9CFCA0}" type="presOf" srcId="{7775ABD0-A37C-41DA-91C8-BAA2B3939173}" destId="{9E6055A3-E822-4F89-B045-06629E71F7B6}" srcOrd="0" destOrd="3" presId="urn:microsoft.com/office/officeart/2005/8/layout/vList2"/>
    <dgm:cxn modelId="{E910F9CC-1F54-42BF-9163-8AFF539EA039}" type="presOf" srcId="{63B55287-1357-4561-A3E1-9F944E2053D1}" destId="{69BCB394-B13F-43E1-B9FE-8148F0F89E9E}" srcOrd="0" destOrd="0" presId="urn:microsoft.com/office/officeart/2005/8/layout/vList2"/>
    <dgm:cxn modelId="{8F2377F1-3166-465C-926B-D4B21713301C}" srcId="{63B55287-1357-4561-A3E1-9F944E2053D1}" destId="{6E9477D1-E181-44CF-9262-5C569EB0C9E8}" srcOrd="2" destOrd="0" parTransId="{A8E96A03-6F61-4725-8D92-424EBA913DC4}" sibTransId="{D4606262-0660-476C-AEDC-EDD41DD6A78B}"/>
    <dgm:cxn modelId="{6F8F4CF3-952D-468D-8BE5-442D154DE238}" type="presParOf" srcId="{EE2A5F6D-FD09-405E-905B-8FC66CD2C70C}" destId="{69BCB394-B13F-43E1-B9FE-8148F0F89E9E}" srcOrd="0" destOrd="0" presId="urn:microsoft.com/office/officeart/2005/8/layout/vList2"/>
    <dgm:cxn modelId="{3C989BAD-275B-4182-BF07-DB55F62E855F}" type="presParOf" srcId="{EE2A5F6D-FD09-405E-905B-8FC66CD2C70C}" destId="{9E6055A3-E822-4F89-B045-06629E71F7B6}" srcOrd="1" destOrd="0" presId="urn:microsoft.com/office/officeart/2005/8/layout/vList2"/>
    <dgm:cxn modelId="{029B9D28-B787-48E5-BB4E-DE6E6B61C3EE}" type="presParOf" srcId="{EE2A5F6D-FD09-405E-905B-8FC66CD2C70C}" destId="{9B2D2B88-41C4-4E47-8584-D397F65BB12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8A960-F7C2-408C-ACB6-0D5077E53E17}"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99420FFE-9ECB-4EFA-B1DE-E369EEF5F669}">
      <dgm:prSet/>
      <dgm:spPr/>
      <dgm:t>
        <a:bodyPr/>
        <a:lstStyle/>
        <a:p>
          <a:r>
            <a:rPr lang="en-US" b="1"/>
            <a:t>Who Can Refer a Child?</a:t>
          </a:r>
          <a:endParaRPr lang="en-US"/>
        </a:p>
      </dgm:t>
    </dgm:pt>
    <dgm:pt modelId="{6791496E-BD56-44F3-AB22-D30781F5A3EF}" type="parTrans" cxnId="{E6AD8764-8578-44F0-8F7A-E8B175F2B898}">
      <dgm:prSet/>
      <dgm:spPr/>
      <dgm:t>
        <a:bodyPr/>
        <a:lstStyle/>
        <a:p>
          <a:endParaRPr lang="en-US"/>
        </a:p>
      </dgm:t>
    </dgm:pt>
    <dgm:pt modelId="{43E74DB2-A2F8-4803-B4FA-1B4EEE3AC069}" type="sibTrans" cxnId="{E6AD8764-8578-44F0-8F7A-E8B175F2B898}">
      <dgm:prSet/>
      <dgm:spPr/>
      <dgm:t>
        <a:bodyPr/>
        <a:lstStyle/>
        <a:p>
          <a:endParaRPr lang="en-US"/>
        </a:p>
      </dgm:t>
    </dgm:pt>
    <dgm:pt modelId="{F52184FC-2977-48E1-89B4-7FD838F5A645}">
      <dgm:prSet/>
      <dgm:spPr/>
      <dgm:t>
        <a:bodyPr/>
        <a:lstStyle/>
        <a:p>
          <a:r>
            <a:rPr lang="en-US"/>
            <a:t>Parents</a:t>
          </a:r>
        </a:p>
      </dgm:t>
    </dgm:pt>
    <dgm:pt modelId="{CB529721-2391-4B24-AB49-7A79E3096AF8}" type="parTrans" cxnId="{F6C2972B-571F-47BF-9A7F-613D42C5335E}">
      <dgm:prSet/>
      <dgm:spPr/>
      <dgm:t>
        <a:bodyPr/>
        <a:lstStyle/>
        <a:p>
          <a:endParaRPr lang="en-US"/>
        </a:p>
      </dgm:t>
    </dgm:pt>
    <dgm:pt modelId="{4303EDDE-0B42-40AC-BCA6-F1774E941DAC}" type="sibTrans" cxnId="{F6C2972B-571F-47BF-9A7F-613D42C5335E}">
      <dgm:prSet/>
      <dgm:spPr/>
      <dgm:t>
        <a:bodyPr/>
        <a:lstStyle/>
        <a:p>
          <a:endParaRPr lang="en-US"/>
        </a:p>
      </dgm:t>
    </dgm:pt>
    <dgm:pt modelId="{223FFEBF-3A53-47A5-B077-8477819E03EA}">
      <dgm:prSet/>
      <dgm:spPr/>
      <dgm:t>
        <a:bodyPr/>
        <a:lstStyle/>
        <a:p>
          <a:r>
            <a:rPr lang="en-US"/>
            <a:t>Teachers</a:t>
          </a:r>
        </a:p>
      </dgm:t>
    </dgm:pt>
    <dgm:pt modelId="{26035D9E-DC76-41EE-BBD1-BAB428579376}" type="parTrans" cxnId="{0F1545C4-CE7E-4700-B9F0-FB19BD24FBB9}">
      <dgm:prSet/>
      <dgm:spPr/>
      <dgm:t>
        <a:bodyPr/>
        <a:lstStyle/>
        <a:p>
          <a:endParaRPr lang="en-US"/>
        </a:p>
      </dgm:t>
    </dgm:pt>
    <dgm:pt modelId="{7D696860-AE06-456B-9B7F-C2577106DB50}" type="sibTrans" cxnId="{0F1545C4-CE7E-4700-B9F0-FB19BD24FBB9}">
      <dgm:prSet/>
      <dgm:spPr/>
      <dgm:t>
        <a:bodyPr/>
        <a:lstStyle/>
        <a:p>
          <a:endParaRPr lang="en-US"/>
        </a:p>
      </dgm:t>
    </dgm:pt>
    <dgm:pt modelId="{57F0603D-29B8-4584-B860-54B466EA3F08}">
      <dgm:prSet/>
      <dgm:spPr/>
      <dgm:t>
        <a:bodyPr/>
        <a:lstStyle/>
        <a:p>
          <a:r>
            <a:rPr lang="en-US"/>
            <a:t>Administrators</a:t>
          </a:r>
        </a:p>
      </dgm:t>
    </dgm:pt>
    <dgm:pt modelId="{D53E5161-5B69-4CCB-842A-E4FB704F98F9}" type="parTrans" cxnId="{FF55F51B-90EC-4B01-BEE1-CC36DDE32357}">
      <dgm:prSet/>
      <dgm:spPr/>
      <dgm:t>
        <a:bodyPr/>
        <a:lstStyle/>
        <a:p>
          <a:endParaRPr lang="en-US"/>
        </a:p>
      </dgm:t>
    </dgm:pt>
    <dgm:pt modelId="{5056C117-D009-42C3-9C03-B47067BA969C}" type="sibTrans" cxnId="{FF55F51B-90EC-4B01-BEE1-CC36DDE32357}">
      <dgm:prSet/>
      <dgm:spPr/>
      <dgm:t>
        <a:bodyPr/>
        <a:lstStyle/>
        <a:p>
          <a:endParaRPr lang="en-US"/>
        </a:p>
      </dgm:t>
    </dgm:pt>
    <dgm:pt modelId="{FCA4DD33-44AB-4B1A-8ECF-EBD8F84D2DAE}">
      <dgm:prSet/>
      <dgm:spPr/>
      <dgm:t>
        <a:bodyPr/>
        <a:lstStyle/>
        <a:p>
          <a:r>
            <a:rPr lang="en-US"/>
            <a:t>Medical professionals</a:t>
          </a:r>
        </a:p>
      </dgm:t>
    </dgm:pt>
    <dgm:pt modelId="{E733BE15-BD95-4B33-8ADC-34A20CE0FA0F}" type="parTrans" cxnId="{D5379C16-32E4-4497-AB37-A9ABE352E287}">
      <dgm:prSet/>
      <dgm:spPr/>
      <dgm:t>
        <a:bodyPr/>
        <a:lstStyle/>
        <a:p>
          <a:endParaRPr lang="en-US"/>
        </a:p>
      </dgm:t>
    </dgm:pt>
    <dgm:pt modelId="{6D033A7B-1469-40A8-AE50-A1654119A312}" type="sibTrans" cxnId="{D5379C16-32E4-4497-AB37-A9ABE352E287}">
      <dgm:prSet/>
      <dgm:spPr/>
      <dgm:t>
        <a:bodyPr/>
        <a:lstStyle/>
        <a:p>
          <a:endParaRPr lang="en-US"/>
        </a:p>
      </dgm:t>
    </dgm:pt>
    <dgm:pt modelId="{899B184E-ED1C-4434-96B1-0E452C2EF420}">
      <dgm:prSet/>
      <dgm:spPr/>
      <dgm:t>
        <a:bodyPr/>
        <a:lstStyle/>
        <a:p>
          <a:r>
            <a:rPr lang="en-US" b="1"/>
            <a:t>Steps in the Referral Process</a:t>
          </a:r>
          <a:endParaRPr lang="en-US"/>
        </a:p>
      </dgm:t>
    </dgm:pt>
    <dgm:pt modelId="{16DD08DB-D162-4666-B3A6-3A1824CDE0CE}" type="parTrans" cxnId="{6A6C23A0-EB92-493A-9B47-B766A42E2230}">
      <dgm:prSet/>
      <dgm:spPr/>
      <dgm:t>
        <a:bodyPr/>
        <a:lstStyle/>
        <a:p>
          <a:endParaRPr lang="en-US"/>
        </a:p>
      </dgm:t>
    </dgm:pt>
    <dgm:pt modelId="{2E6F370C-819D-4DF8-8262-9AAEE3CAB147}" type="sibTrans" cxnId="{6A6C23A0-EB92-493A-9B47-B766A42E2230}">
      <dgm:prSet/>
      <dgm:spPr/>
      <dgm:t>
        <a:bodyPr/>
        <a:lstStyle/>
        <a:p>
          <a:endParaRPr lang="en-US"/>
        </a:p>
      </dgm:t>
    </dgm:pt>
    <dgm:pt modelId="{99A1AF1D-9E49-4D42-B253-7216F25F54A3}">
      <dgm:prSet/>
      <dgm:spPr/>
      <dgm:t>
        <a:bodyPr/>
        <a:lstStyle/>
        <a:p>
          <a:r>
            <a:rPr lang="en-US"/>
            <a:t>Consent to Evaluate</a:t>
          </a:r>
        </a:p>
      </dgm:t>
    </dgm:pt>
    <dgm:pt modelId="{E8A97C40-D194-4F10-9417-D3A0464F2D6F}" type="parTrans" cxnId="{1C2A7D8E-72E6-4F7E-AD87-3A70F333640C}">
      <dgm:prSet/>
      <dgm:spPr/>
      <dgm:t>
        <a:bodyPr/>
        <a:lstStyle/>
        <a:p>
          <a:endParaRPr lang="en-US"/>
        </a:p>
      </dgm:t>
    </dgm:pt>
    <dgm:pt modelId="{844E0F10-5775-45DF-93D4-99B9267543D5}" type="sibTrans" cxnId="{1C2A7D8E-72E6-4F7E-AD87-3A70F333640C}">
      <dgm:prSet/>
      <dgm:spPr/>
      <dgm:t>
        <a:bodyPr/>
        <a:lstStyle/>
        <a:p>
          <a:endParaRPr lang="en-US"/>
        </a:p>
      </dgm:t>
    </dgm:pt>
    <dgm:pt modelId="{7F2625D5-B33B-4925-A03F-1F24B92E8D32}">
      <dgm:prSet/>
      <dgm:spPr/>
      <dgm:t>
        <a:bodyPr/>
        <a:lstStyle/>
        <a:p>
          <a:r>
            <a:rPr lang="en-US"/>
            <a:t>Evaluation within 45 days</a:t>
          </a:r>
        </a:p>
      </dgm:t>
    </dgm:pt>
    <dgm:pt modelId="{D3B8A580-E5C6-4668-AF4B-0D456BB19D8F}" type="parTrans" cxnId="{45D7F3F1-4957-421D-98CC-DE57E7BB9CC2}">
      <dgm:prSet/>
      <dgm:spPr/>
      <dgm:t>
        <a:bodyPr/>
        <a:lstStyle/>
        <a:p>
          <a:endParaRPr lang="en-US"/>
        </a:p>
      </dgm:t>
    </dgm:pt>
    <dgm:pt modelId="{6F1768FD-B242-436E-8B6F-7FADDD948506}" type="sibTrans" cxnId="{45D7F3F1-4957-421D-98CC-DE57E7BB9CC2}">
      <dgm:prSet/>
      <dgm:spPr/>
      <dgm:t>
        <a:bodyPr/>
        <a:lstStyle/>
        <a:p>
          <a:endParaRPr lang="en-US"/>
        </a:p>
      </dgm:t>
    </dgm:pt>
    <dgm:pt modelId="{D95611B9-7FA6-4A40-AF08-E2E10F9D2E13}">
      <dgm:prSet/>
      <dgm:spPr/>
      <dgm:t>
        <a:bodyPr/>
        <a:lstStyle/>
        <a:p>
          <a:r>
            <a:rPr lang="en-US"/>
            <a:t>Determination of eligibility</a:t>
          </a:r>
        </a:p>
      </dgm:t>
    </dgm:pt>
    <dgm:pt modelId="{72BBEA1D-F738-41BB-AFEA-D39B4E72BAFC}" type="parTrans" cxnId="{626A74BE-399D-419E-BC9F-D192BC69F71D}">
      <dgm:prSet/>
      <dgm:spPr/>
      <dgm:t>
        <a:bodyPr/>
        <a:lstStyle/>
        <a:p>
          <a:endParaRPr lang="en-US"/>
        </a:p>
      </dgm:t>
    </dgm:pt>
    <dgm:pt modelId="{5AB18D97-3036-424F-A3A9-568A6B7C1C76}" type="sibTrans" cxnId="{626A74BE-399D-419E-BC9F-D192BC69F71D}">
      <dgm:prSet/>
      <dgm:spPr/>
      <dgm:t>
        <a:bodyPr/>
        <a:lstStyle/>
        <a:p>
          <a:endParaRPr lang="en-US"/>
        </a:p>
      </dgm:t>
    </dgm:pt>
    <dgm:pt modelId="{0BCAC23A-0522-4D3D-B6BE-3490C215AF61}">
      <dgm:prSet/>
      <dgm:spPr/>
      <dgm:t>
        <a:bodyPr/>
        <a:lstStyle/>
        <a:p>
          <a:r>
            <a:rPr lang="en-US"/>
            <a:t>Individualized Education Program (IEP), if eligible</a:t>
          </a:r>
        </a:p>
      </dgm:t>
    </dgm:pt>
    <dgm:pt modelId="{4F29BA20-39C0-4843-BCFB-BD713801EBB2}" type="parTrans" cxnId="{DD1CB9BF-E799-4AB7-8C1A-6ECD303159A2}">
      <dgm:prSet/>
      <dgm:spPr/>
      <dgm:t>
        <a:bodyPr/>
        <a:lstStyle/>
        <a:p>
          <a:endParaRPr lang="en-US"/>
        </a:p>
      </dgm:t>
    </dgm:pt>
    <dgm:pt modelId="{C516EB3F-3531-4C9B-BE00-BB96848B1C25}" type="sibTrans" cxnId="{DD1CB9BF-E799-4AB7-8C1A-6ECD303159A2}">
      <dgm:prSet/>
      <dgm:spPr/>
      <dgm:t>
        <a:bodyPr/>
        <a:lstStyle/>
        <a:p>
          <a:endParaRPr lang="en-US"/>
        </a:p>
      </dgm:t>
    </dgm:pt>
    <dgm:pt modelId="{E78A70EB-FAEC-4C4B-B75F-5609B8F8CA27}" type="pres">
      <dgm:prSet presAssocID="{06E8A960-F7C2-408C-ACB6-0D5077E53E17}" presName="Name0" presStyleCnt="0">
        <dgm:presLayoutVars>
          <dgm:dir/>
          <dgm:animLvl val="lvl"/>
          <dgm:resizeHandles val="exact"/>
        </dgm:presLayoutVars>
      </dgm:prSet>
      <dgm:spPr/>
    </dgm:pt>
    <dgm:pt modelId="{A5674B42-1B9E-4A32-9D47-C62B6DE4B77A}" type="pres">
      <dgm:prSet presAssocID="{99420FFE-9ECB-4EFA-B1DE-E369EEF5F669}" presName="composite" presStyleCnt="0"/>
      <dgm:spPr/>
    </dgm:pt>
    <dgm:pt modelId="{FCA087C5-0BFB-4D0C-B699-78E0B83B3F16}" type="pres">
      <dgm:prSet presAssocID="{99420FFE-9ECB-4EFA-B1DE-E369EEF5F669}" presName="parTx" presStyleLbl="alignNode1" presStyleIdx="0" presStyleCnt="2">
        <dgm:presLayoutVars>
          <dgm:chMax val="0"/>
          <dgm:chPref val="0"/>
          <dgm:bulletEnabled val="1"/>
        </dgm:presLayoutVars>
      </dgm:prSet>
      <dgm:spPr/>
    </dgm:pt>
    <dgm:pt modelId="{71CA8A1F-C66E-45B6-A33D-D82186E2B303}" type="pres">
      <dgm:prSet presAssocID="{99420FFE-9ECB-4EFA-B1DE-E369EEF5F669}" presName="desTx" presStyleLbl="alignAccFollowNode1" presStyleIdx="0" presStyleCnt="2">
        <dgm:presLayoutVars>
          <dgm:bulletEnabled val="1"/>
        </dgm:presLayoutVars>
      </dgm:prSet>
      <dgm:spPr/>
    </dgm:pt>
    <dgm:pt modelId="{5960EA40-8D0D-40BE-B070-ED29E9B1ADF4}" type="pres">
      <dgm:prSet presAssocID="{43E74DB2-A2F8-4803-B4FA-1B4EEE3AC069}" presName="space" presStyleCnt="0"/>
      <dgm:spPr/>
    </dgm:pt>
    <dgm:pt modelId="{964DC718-24A8-4014-95C5-56942B15C3F1}" type="pres">
      <dgm:prSet presAssocID="{899B184E-ED1C-4434-96B1-0E452C2EF420}" presName="composite" presStyleCnt="0"/>
      <dgm:spPr/>
    </dgm:pt>
    <dgm:pt modelId="{3C3434C4-ABF5-4F43-B90F-65A4DD3E41C4}" type="pres">
      <dgm:prSet presAssocID="{899B184E-ED1C-4434-96B1-0E452C2EF420}" presName="parTx" presStyleLbl="alignNode1" presStyleIdx="1" presStyleCnt="2">
        <dgm:presLayoutVars>
          <dgm:chMax val="0"/>
          <dgm:chPref val="0"/>
          <dgm:bulletEnabled val="1"/>
        </dgm:presLayoutVars>
      </dgm:prSet>
      <dgm:spPr/>
    </dgm:pt>
    <dgm:pt modelId="{B6EF85FD-6621-4295-8F1C-C5701DEC0055}" type="pres">
      <dgm:prSet presAssocID="{899B184E-ED1C-4434-96B1-0E452C2EF420}" presName="desTx" presStyleLbl="alignAccFollowNode1" presStyleIdx="1" presStyleCnt="2">
        <dgm:presLayoutVars>
          <dgm:bulletEnabled val="1"/>
        </dgm:presLayoutVars>
      </dgm:prSet>
      <dgm:spPr/>
    </dgm:pt>
  </dgm:ptLst>
  <dgm:cxnLst>
    <dgm:cxn modelId="{ED15F010-D931-413D-8FA8-9CF4B37EAAFB}" type="presOf" srcId="{7F2625D5-B33B-4925-A03F-1F24B92E8D32}" destId="{B6EF85FD-6621-4295-8F1C-C5701DEC0055}" srcOrd="0" destOrd="1" presId="urn:microsoft.com/office/officeart/2005/8/layout/hList1"/>
    <dgm:cxn modelId="{D5379C16-32E4-4497-AB37-A9ABE352E287}" srcId="{99420FFE-9ECB-4EFA-B1DE-E369EEF5F669}" destId="{FCA4DD33-44AB-4B1A-8ECF-EBD8F84D2DAE}" srcOrd="3" destOrd="0" parTransId="{E733BE15-BD95-4B33-8ADC-34A20CE0FA0F}" sibTransId="{6D033A7B-1469-40A8-AE50-A1654119A312}"/>
    <dgm:cxn modelId="{FF55F51B-90EC-4B01-BEE1-CC36DDE32357}" srcId="{99420FFE-9ECB-4EFA-B1DE-E369EEF5F669}" destId="{57F0603D-29B8-4584-B860-54B466EA3F08}" srcOrd="2" destOrd="0" parTransId="{D53E5161-5B69-4CCB-842A-E4FB704F98F9}" sibTransId="{5056C117-D009-42C3-9C03-B47067BA969C}"/>
    <dgm:cxn modelId="{F6C2972B-571F-47BF-9A7F-613D42C5335E}" srcId="{99420FFE-9ECB-4EFA-B1DE-E369EEF5F669}" destId="{F52184FC-2977-48E1-89B4-7FD838F5A645}" srcOrd="0" destOrd="0" parTransId="{CB529721-2391-4B24-AB49-7A79E3096AF8}" sibTransId="{4303EDDE-0B42-40AC-BCA6-F1774E941DAC}"/>
    <dgm:cxn modelId="{146B142E-15E5-4938-9190-B1D3BB43CBED}" type="presOf" srcId="{06E8A960-F7C2-408C-ACB6-0D5077E53E17}" destId="{E78A70EB-FAEC-4C4B-B75F-5609B8F8CA27}" srcOrd="0" destOrd="0" presId="urn:microsoft.com/office/officeart/2005/8/layout/hList1"/>
    <dgm:cxn modelId="{438D6533-54E6-48E4-8E64-BA5DE6F8F99C}" type="presOf" srcId="{57F0603D-29B8-4584-B860-54B466EA3F08}" destId="{71CA8A1F-C66E-45B6-A33D-D82186E2B303}" srcOrd="0" destOrd="2" presId="urn:microsoft.com/office/officeart/2005/8/layout/hList1"/>
    <dgm:cxn modelId="{B437FA38-3A93-40BA-B38F-C344C801940D}" type="presOf" srcId="{99420FFE-9ECB-4EFA-B1DE-E369EEF5F669}" destId="{FCA087C5-0BFB-4D0C-B699-78E0B83B3F16}" srcOrd="0" destOrd="0" presId="urn:microsoft.com/office/officeart/2005/8/layout/hList1"/>
    <dgm:cxn modelId="{E6AD8764-8578-44F0-8F7A-E8B175F2B898}" srcId="{06E8A960-F7C2-408C-ACB6-0D5077E53E17}" destId="{99420FFE-9ECB-4EFA-B1DE-E369EEF5F669}" srcOrd="0" destOrd="0" parTransId="{6791496E-BD56-44F3-AB22-D30781F5A3EF}" sibTransId="{43E74DB2-A2F8-4803-B4FA-1B4EEE3AC069}"/>
    <dgm:cxn modelId="{3F519A64-6FAA-4A50-ACC6-02410AC7A919}" type="presOf" srcId="{FCA4DD33-44AB-4B1A-8ECF-EBD8F84D2DAE}" destId="{71CA8A1F-C66E-45B6-A33D-D82186E2B303}" srcOrd="0" destOrd="3" presId="urn:microsoft.com/office/officeart/2005/8/layout/hList1"/>
    <dgm:cxn modelId="{006A4448-7F2F-47C5-AFFE-A89380008A22}" type="presOf" srcId="{D95611B9-7FA6-4A40-AF08-E2E10F9D2E13}" destId="{B6EF85FD-6621-4295-8F1C-C5701DEC0055}" srcOrd="0" destOrd="2" presId="urn:microsoft.com/office/officeart/2005/8/layout/hList1"/>
    <dgm:cxn modelId="{E89BDE81-C943-40CD-A5FB-0157B665141E}" type="presOf" srcId="{223FFEBF-3A53-47A5-B077-8477819E03EA}" destId="{71CA8A1F-C66E-45B6-A33D-D82186E2B303}" srcOrd="0" destOrd="1" presId="urn:microsoft.com/office/officeart/2005/8/layout/hList1"/>
    <dgm:cxn modelId="{71427085-AE38-46CF-986C-6247CF668793}" type="presOf" srcId="{99A1AF1D-9E49-4D42-B253-7216F25F54A3}" destId="{B6EF85FD-6621-4295-8F1C-C5701DEC0055}" srcOrd="0" destOrd="0" presId="urn:microsoft.com/office/officeart/2005/8/layout/hList1"/>
    <dgm:cxn modelId="{1C2A7D8E-72E6-4F7E-AD87-3A70F333640C}" srcId="{899B184E-ED1C-4434-96B1-0E452C2EF420}" destId="{99A1AF1D-9E49-4D42-B253-7216F25F54A3}" srcOrd="0" destOrd="0" parTransId="{E8A97C40-D194-4F10-9417-D3A0464F2D6F}" sibTransId="{844E0F10-5775-45DF-93D4-99B9267543D5}"/>
    <dgm:cxn modelId="{6A6C23A0-EB92-493A-9B47-B766A42E2230}" srcId="{06E8A960-F7C2-408C-ACB6-0D5077E53E17}" destId="{899B184E-ED1C-4434-96B1-0E452C2EF420}" srcOrd="1" destOrd="0" parTransId="{16DD08DB-D162-4666-B3A6-3A1824CDE0CE}" sibTransId="{2E6F370C-819D-4DF8-8262-9AAEE3CAB147}"/>
    <dgm:cxn modelId="{CF9E8CA7-CA64-4B21-BCA9-BFF5C5E7E2F8}" type="presOf" srcId="{F52184FC-2977-48E1-89B4-7FD838F5A645}" destId="{71CA8A1F-C66E-45B6-A33D-D82186E2B303}" srcOrd="0" destOrd="0" presId="urn:microsoft.com/office/officeart/2005/8/layout/hList1"/>
    <dgm:cxn modelId="{626A74BE-399D-419E-BC9F-D192BC69F71D}" srcId="{899B184E-ED1C-4434-96B1-0E452C2EF420}" destId="{D95611B9-7FA6-4A40-AF08-E2E10F9D2E13}" srcOrd="2" destOrd="0" parTransId="{72BBEA1D-F738-41BB-AFEA-D39B4E72BAFC}" sibTransId="{5AB18D97-3036-424F-A3A9-568A6B7C1C76}"/>
    <dgm:cxn modelId="{DD1CB9BF-E799-4AB7-8C1A-6ECD303159A2}" srcId="{899B184E-ED1C-4434-96B1-0E452C2EF420}" destId="{0BCAC23A-0522-4D3D-B6BE-3490C215AF61}" srcOrd="3" destOrd="0" parTransId="{4F29BA20-39C0-4843-BCFB-BD713801EBB2}" sibTransId="{C516EB3F-3531-4C9B-BE00-BB96848B1C25}"/>
    <dgm:cxn modelId="{0F1545C4-CE7E-4700-B9F0-FB19BD24FBB9}" srcId="{99420FFE-9ECB-4EFA-B1DE-E369EEF5F669}" destId="{223FFEBF-3A53-47A5-B077-8477819E03EA}" srcOrd="1" destOrd="0" parTransId="{26035D9E-DC76-41EE-BBD1-BAB428579376}" sibTransId="{7D696860-AE06-456B-9B7F-C2577106DB50}"/>
    <dgm:cxn modelId="{B028BFF1-7C26-4C51-B893-37ACEFF4435F}" type="presOf" srcId="{899B184E-ED1C-4434-96B1-0E452C2EF420}" destId="{3C3434C4-ABF5-4F43-B90F-65A4DD3E41C4}" srcOrd="0" destOrd="0" presId="urn:microsoft.com/office/officeart/2005/8/layout/hList1"/>
    <dgm:cxn modelId="{45D7F3F1-4957-421D-98CC-DE57E7BB9CC2}" srcId="{899B184E-ED1C-4434-96B1-0E452C2EF420}" destId="{7F2625D5-B33B-4925-A03F-1F24B92E8D32}" srcOrd="1" destOrd="0" parTransId="{D3B8A580-E5C6-4668-AF4B-0D456BB19D8F}" sibTransId="{6F1768FD-B242-436E-8B6F-7FADDD948506}"/>
    <dgm:cxn modelId="{5394E9F7-05BD-4BCF-BDB6-C9E9BC306A2E}" type="presOf" srcId="{0BCAC23A-0522-4D3D-B6BE-3490C215AF61}" destId="{B6EF85FD-6621-4295-8F1C-C5701DEC0055}" srcOrd="0" destOrd="3" presId="urn:microsoft.com/office/officeart/2005/8/layout/hList1"/>
    <dgm:cxn modelId="{44F96062-67BE-4E28-B144-758D2BDAC6B5}" type="presParOf" srcId="{E78A70EB-FAEC-4C4B-B75F-5609B8F8CA27}" destId="{A5674B42-1B9E-4A32-9D47-C62B6DE4B77A}" srcOrd="0" destOrd="0" presId="urn:microsoft.com/office/officeart/2005/8/layout/hList1"/>
    <dgm:cxn modelId="{71BF804B-AD33-4139-A965-1A2A125D3614}" type="presParOf" srcId="{A5674B42-1B9E-4A32-9D47-C62B6DE4B77A}" destId="{FCA087C5-0BFB-4D0C-B699-78E0B83B3F16}" srcOrd="0" destOrd="0" presId="urn:microsoft.com/office/officeart/2005/8/layout/hList1"/>
    <dgm:cxn modelId="{A432B3B1-C649-4475-9473-99A3AACB0635}" type="presParOf" srcId="{A5674B42-1B9E-4A32-9D47-C62B6DE4B77A}" destId="{71CA8A1F-C66E-45B6-A33D-D82186E2B303}" srcOrd="1" destOrd="0" presId="urn:microsoft.com/office/officeart/2005/8/layout/hList1"/>
    <dgm:cxn modelId="{7EEC579F-0CFC-43F8-A07D-73960203C27F}" type="presParOf" srcId="{E78A70EB-FAEC-4C4B-B75F-5609B8F8CA27}" destId="{5960EA40-8D0D-40BE-B070-ED29E9B1ADF4}" srcOrd="1" destOrd="0" presId="urn:microsoft.com/office/officeart/2005/8/layout/hList1"/>
    <dgm:cxn modelId="{D5371409-A7C9-4240-A289-EBEE808816C5}" type="presParOf" srcId="{E78A70EB-FAEC-4C4B-B75F-5609B8F8CA27}" destId="{964DC718-24A8-4014-95C5-56942B15C3F1}" srcOrd="2" destOrd="0" presId="urn:microsoft.com/office/officeart/2005/8/layout/hList1"/>
    <dgm:cxn modelId="{7D5516CB-8CE2-4BF2-A342-A057486F1079}" type="presParOf" srcId="{964DC718-24A8-4014-95C5-56942B15C3F1}" destId="{3C3434C4-ABF5-4F43-B90F-65A4DD3E41C4}" srcOrd="0" destOrd="0" presId="urn:microsoft.com/office/officeart/2005/8/layout/hList1"/>
    <dgm:cxn modelId="{AE495FFE-1565-4451-9F0B-C8FD301088A6}" type="presParOf" srcId="{964DC718-24A8-4014-95C5-56942B15C3F1}" destId="{B6EF85FD-6621-4295-8F1C-C5701DEC005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72906A-2CBD-4E2D-B989-A84E8D7A90AE}"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lang="en-US"/>
        </a:p>
      </dgm:t>
    </dgm:pt>
    <dgm:pt modelId="{9E7F0F50-63EB-4C2A-959D-1A13B8A574DC}">
      <dgm:prSet phldrT="[Text]" custT="1"/>
      <dgm:spPr/>
      <dgm:t>
        <a:bodyPr anchor="t"/>
        <a:lstStyle/>
        <a:p>
          <a:r>
            <a:rPr lang="en-US" sz="4800"/>
            <a:t>Eligibility</a:t>
          </a:r>
          <a:endParaRPr lang="en-US" sz="5400"/>
        </a:p>
      </dgm:t>
    </dgm:pt>
    <dgm:pt modelId="{5DAF97F3-F5F0-4A2D-A204-BE2367552A06}" type="parTrans" cxnId="{D5DDF420-C9E5-4F55-BF56-D3959461C7C4}">
      <dgm:prSet/>
      <dgm:spPr/>
      <dgm:t>
        <a:bodyPr/>
        <a:lstStyle/>
        <a:p>
          <a:endParaRPr lang="en-US"/>
        </a:p>
      </dgm:t>
    </dgm:pt>
    <dgm:pt modelId="{FE875A17-BD0C-4E28-A7C7-1CF3578EFE47}" type="sibTrans" cxnId="{D5DDF420-C9E5-4F55-BF56-D3959461C7C4}">
      <dgm:prSet/>
      <dgm:spPr/>
      <dgm:t>
        <a:bodyPr/>
        <a:lstStyle/>
        <a:p>
          <a:endParaRPr lang="en-US"/>
        </a:p>
      </dgm:t>
    </dgm:pt>
    <dgm:pt modelId="{14FD8CF7-B622-4F5A-82F1-D388DBBF6652}">
      <dgm:prSet phldrT="[Text]"/>
      <dgm:spPr/>
      <dgm:t>
        <a:bodyPr/>
        <a:lstStyle/>
        <a:p>
          <a:r>
            <a:rPr lang="en-US"/>
            <a:t>Assessments</a:t>
          </a:r>
        </a:p>
      </dgm:t>
    </dgm:pt>
    <dgm:pt modelId="{56A4E476-E18B-483F-8AC5-24565E53BEEA}" type="parTrans" cxnId="{5B765403-FC14-4667-9143-A76049C4E6A4}">
      <dgm:prSet/>
      <dgm:spPr/>
      <dgm:t>
        <a:bodyPr/>
        <a:lstStyle/>
        <a:p>
          <a:endParaRPr lang="en-US"/>
        </a:p>
      </dgm:t>
    </dgm:pt>
    <dgm:pt modelId="{9355B2D5-ACBF-4F5D-A13A-CBDDDFC5613A}" type="sibTrans" cxnId="{5B765403-FC14-4667-9143-A76049C4E6A4}">
      <dgm:prSet/>
      <dgm:spPr/>
      <dgm:t>
        <a:bodyPr/>
        <a:lstStyle/>
        <a:p>
          <a:endParaRPr lang="en-US"/>
        </a:p>
      </dgm:t>
    </dgm:pt>
    <dgm:pt modelId="{7DE5683C-85FF-47F9-BADC-48C5BDFAD412}">
      <dgm:prSet/>
      <dgm:spPr/>
      <dgm:t>
        <a:bodyPr/>
        <a:lstStyle/>
        <a:p>
          <a:r>
            <a:rPr lang="en-US"/>
            <a:t>Parents</a:t>
          </a:r>
        </a:p>
      </dgm:t>
    </dgm:pt>
    <dgm:pt modelId="{15DFA83D-AFBC-4EB0-A056-5D5ED4D874E6}" type="parTrans" cxnId="{CE0C93C4-1381-47AA-AB9A-40CB797EF16E}">
      <dgm:prSet/>
      <dgm:spPr/>
      <dgm:t>
        <a:bodyPr/>
        <a:lstStyle/>
        <a:p>
          <a:endParaRPr lang="en-US"/>
        </a:p>
      </dgm:t>
    </dgm:pt>
    <dgm:pt modelId="{A71615CA-0ED6-4F61-AFEF-B6AEE15181F3}" type="sibTrans" cxnId="{CE0C93C4-1381-47AA-AB9A-40CB797EF16E}">
      <dgm:prSet/>
      <dgm:spPr/>
      <dgm:t>
        <a:bodyPr/>
        <a:lstStyle/>
        <a:p>
          <a:endParaRPr lang="en-US"/>
        </a:p>
      </dgm:t>
    </dgm:pt>
    <dgm:pt modelId="{B74DFA7D-5422-4378-A1D9-A7A7684D81AB}">
      <dgm:prSet/>
      <dgm:spPr/>
      <dgm:t>
        <a:bodyPr/>
        <a:lstStyle/>
        <a:p>
          <a:r>
            <a:rPr lang="en-US"/>
            <a:t>Formal</a:t>
          </a:r>
        </a:p>
      </dgm:t>
    </dgm:pt>
    <dgm:pt modelId="{FA7210C3-4402-43E2-B809-F8FC81777DB4}" type="parTrans" cxnId="{7C29A8D0-E0B4-4609-91C0-86286C4671A1}">
      <dgm:prSet/>
      <dgm:spPr/>
      <dgm:t>
        <a:bodyPr/>
        <a:lstStyle/>
        <a:p>
          <a:endParaRPr lang="en-US"/>
        </a:p>
      </dgm:t>
    </dgm:pt>
    <dgm:pt modelId="{F49D9EA9-05D1-43B9-9501-796BA2D219A3}" type="sibTrans" cxnId="{7C29A8D0-E0B4-4609-91C0-86286C4671A1}">
      <dgm:prSet/>
      <dgm:spPr/>
      <dgm:t>
        <a:bodyPr/>
        <a:lstStyle/>
        <a:p>
          <a:endParaRPr lang="en-US"/>
        </a:p>
      </dgm:t>
    </dgm:pt>
    <dgm:pt modelId="{833D5D7E-4E8F-46E0-8897-686E82C66A96}">
      <dgm:prSet/>
      <dgm:spPr/>
      <dgm:t>
        <a:bodyPr/>
        <a:lstStyle/>
        <a:p>
          <a:r>
            <a:rPr lang="en-US"/>
            <a:t>Informal</a:t>
          </a:r>
        </a:p>
      </dgm:t>
    </dgm:pt>
    <dgm:pt modelId="{A1C34673-3D0E-4FDD-A035-B265B602C97F}" type="parTrans" cxnId="{1EB9D842-93A8-4484-8888-CF0421E748A3}">
      <dgm:prSet/>
      <dgm:spPr/>
      <dgm:t>
        <a:bodyPr/>
        <a:lstStyle/>
        <a:p>
          <a:endParaRPr lang="en-US"/>
        </a:p>
      </dgm:t>
    </dgm:pt>
    <dgm:pt modelId="{5CF55C1E-8CCE-4E6A-88CC-D7D49B7B5B39}" type="sibTrans" cxnId="{1EB9D842-93A8-4484-8888-CF0421E748A3}">
      <dgm:prSet/>
      <dgm:spPr/>
      <dgm:t>
        <a:bodyPr/>
        <a:lstStyle/>
        <a:p>
          <a:endParaRPr lang="en-US"/>
        </a:p>
      </dgm:t>
    </dgm:pt>
    <dgm:pt modelId="{8DE95C4C-0600-4088-9658-B36E02546754}">
      <dgm:prSet/>
      <dgm:spPr/>
      <dgm:t>
        <a:bodyPr/>
        <a:lstStyle/>
        <a:p>
          <a:r>
            <a:rPr lang="en-US"/>
            <a:t>Observation in classroom</a:t>
          </a:r>
        </a:p>
      </dgm:t>
    </dgm:pt>
    <dgm:pt modelId="{E119FDDE-ACCC-48BB-A2DE-A25B8AD8CB5F}" type="parTrans" cxnId="{274F2FA1-814D-470E-AB29-E3D260CE1CAA}">
      <dgm:prSet/>
      <dgm:spPr/>
      <dgm:t>
        <a:bodyPr/>
        <a:lstStyle/>
        <a:p>
          <a:endParaRPr lang="en-US"/>
        </a:p>
      </dgm:t>
    </dgm:pt>
    <dgm:pt modelId="{740D8231-F742-4736-8ED8-7F38F8F5E050}" type="sibTrans" cxnId="{274F2FA1-814D-470E-AB29-E3D260CE1CAA}">
      <dgm:prSet/>
      <dgm:spPr/>
      <dgm:t>
        <a:bodyPr/>
        <a:lstStyle/>
        <a:p>
          <a:endParaRPr lang="en-US"/>
        </a:p>
      </dgm:t>
    </dgm:pt>
    <dgm:pt modelId="{FADDEBDA-4092-4BA8-B76A-91163DDBADAE}">
      <dgm:prSet/>
      <dgm:spPr/>
      <dgm:t>
        <a:bodyPr/>
        <a:lstStyle/>
        <a:p>
          <a:r>
            <a:rPr lang="en-US"/>
            <a:t>Regular Education Teacher</a:t>
          </a:r>
        </a:p>
      </dgm:t>
    </dgm:pt>
    <dgm:pt modelId="{660DAC65-94E0-4D70-8FD2-1EA4DE63B045}" type="parTrans" cxnId="{0B807C98-D079-467A-AD8A-857C47A87292}">
      <dgm:prSet/>
      <dgm:spPr/>
      <dgm:t>
        <a:bodyPr/>
        <a:lstStyle/>
        <a:p>
          <a:endParaRPr lang="en-US"/>
        </a:p>
      </dgm:t>
    </dgm:pt>
    <dgm:pt modelId="{1B23FDB3-6ADD-49CA-917C-13C2E152B4F8}" type="sibTrans" cxnId="{0B807C98-D079-467A-AD8A-857C47A87292}">
      <dgm:prSet/>
      <dgm:spPr/>
      <dgm:t>
        <a:bodyPr/>
        <a:lstStyle/>
        <a:p>
          <a:endParaRPr lang="en-US"/>
        </a:p>
      </dgm:t>
    </dgm:pt>
    <dgm:pt modelId="{AABA5F6D-6B84-4D62-9CBB-0A21D0BEE140}">
      <dgm:prSet/>
      <dgm:spPr/>
      <dgm:t>
        <a:bodyPr/>
        <a:lstStyle/>
        <a:p>
          <a:r>
            <a:rPr lang="en-US"/>
            <a:t>Special Education Teacher</a:t>
          </a:r>
        </a:p>
      </dgm:t>
    </dgm:pt>
    <dgm:pt modelId="{084B6F8B-2AB0-4BC7-9E9A-452DEFB4FA08}" type="parTrans" cxnId="{8B9A895C-92A7-4EC3-9521-33FCD68FFB6F}">
      <dgm:prSet/>
      <dgm:spPr/>
      <dgm:t>
        <a:bodyPr/>
        <a:lstStyle/>
        <a:p>
          <a:endParaRPr lang="en-US"/>
        </a:p>
      </dgm:t>
    </dgm:pt>
    <dgm:pt modelId="{84E9B1BD-177C-45D1-A6EA-132DAF2CDC21}" type="sibTrans" cxnId="{8B9A895C-92A7-4EC3-9521-33FCD68FFB6F}">
      <dgm:prSet/>
      <dgm:spPr/>
      <dgm:t>
        <a:bodyPr/>
        <a:lstStyle/>
        <a:p>
          <a:endParaRPr lang="en-US"/>
        </a:p>
      </dgm:t>
    </dgm:pt>
    <dgm:pt modelId="{D3F64F73-9206-47D3-B700-6659B481958B}">
      <dgm:prSet/>
      <dgm:spPr/>
      <dgm:t>
        <a:bodyPr/>
        <a:lstStyle/>
        <a:p>
          <a:r>
            <a:rPr lang="en-US"/>
            <a:t> Related Service Providers</a:t>
          </a:r>
        </a:p>
      </dgm:t>
    </dgm:pt>
    <dgm:pt modelId="{0D3C109C-785B-4ED3-BC79-C5547210FAE8}" type="parTrans" cxnId="{F5CA53AF-6DBA-416F-ADA8-99E57315526D}">
      <dgm:prSet/>
      <dgm:spPr/>
      <dgm:t>
        <a:bodyPr/>
        <a:lstStyle/>
        <a:p>
          <a:endParaRPr lang="en-US"/>
        </a:p>
      </dgm:t>
    </dgm:pt>
    <dgm:pt modelId="{F18B88FF-7623-4F36-BB21-A5E4AB08448A}" type="sibTrans" cxnId="{F5CA53AF-6DBA-416F-ADA8-99E57315526D}">
      <dgm:prSet/>
      <dgm:spPr/>
      <dgm:t>
        <a:bodyPr/>
        <a:lstStyle/>
        <a:p>
          <a:endParaRPr lang="en-US"/>
        </a:p>
      </dgm:t>
    </dgm:pt>
    <dgm:pt modelId="{7007E238-F93B-4C37-9C5F-8CA53B08ADE2}">
      <dgm:prSet/>
      <dgm:spPr/>
      <dgm:t>
        <a:bodyPr/>
        <a:lstStyle/>
        <a:p>
          <a:r>
            <a:rPr lang="en-US"/>
            <a:t> Representative from LEA</a:t>
          </a:r>
        </a:p>
      </dgm:t>
    </dgm:pt>
    <dgm:pt modelId="{E896A62C-6A29-4334-9F6A-AA124FD52B64}" type="parTrans" cxnId="{60CD3E7C-51AA-4DFC-A039-67B92DCDFB63}">
      <dgm:prSet/>
      <dgm:spPr/>
      <dgm:t>
        <a:bodyPr/>
        <a:lstStyle/>
        <a:p>
          <a:endParaRPr lang="en-US"/>
        </a:p>
      </dgm:t>
    </dgm:pt>
    <dgm:pt modelId="{54574833-1787-4E51-97D6-29A333AEA18A}" type="sibTrans" cxnId="{60CD3E7C-51AA-4DFC-A039-67B92DCDFB63}">
      <dgm:prSet/>
      <dgm:spPr/>
      <dgm:t>
        <a:bodyPr/>
        <a:lstStyle/>
        <a:p>
          <a:endParaRPr lang="en-US"/>
        </a:p>
      </dgm:t>
    </dgm:pt>
    <dgm:pt modelId="{9B720C66-D133-4B6E-B428-6F404A6D231D}">
      <dgm:prSet/>
      <dgm:spPr/>
      <dgm:t>
        <a:bodyPr/>
        <a:lstStyle/>
        <a:p>
          <a:r>
            <a:rPr lang="en-US"/>
            <a:t>Requirements</a:t>
          </a:r>
        </a:p>
      </dgm:t>
    </dgm:pt>
    <dgm:pt modelId="{9DF02757-AC1B-4851-9440-528D628EA760}" type="parTrans" cxnId="{250F7BB1-C12F-4B64-B5DF-DD6F8CD09485}">
      <dgm:prSet/>
      <dgm:spPr/>
      <dgm:t>
        <a:bodyPr/>
        <a:lstStyle/>
        <a:p>
          <a:endParaRPr lang="en-US"/>
        </a:p>
      </dgm:t>
    </dgm:pt>
    <dgm:pt modelId="{B0184111-38FE-435B-99FF-2C8CD16D1095}" type="sibTrans" cxnId="{250F7BB1-C12F-4B64-B5DF-DD6F8CD09485}">
      <dgm:prSet/>
      <dgm:spPr/>
      <dgm:t>
        <a:bodyPr/>
        <a:lstStyle/>
        <a:p>
          <a:endParaRPr lang="en-US"/>
        </a:p>
      </dgm:t>
    </dgm:pt>
    <dgm:pt modelId="{0AD809A1-8F6C-49A2-9BFB-4218D32FD256}">
      <dgm:prSet/>
      <dgm:spPr/>
      <dgm:t>
        <a:bodyPr/>
        <a:lstStyle/>
        <a:p>
          <a:r>
            <a:rPr lang="en-US"/>
            <a:t>13 categories for eligibility</a:t>
          </a:r>
        </a:p>
      </dgm:t>
    </dgm:pt>
    <dgm:pt modelId="{36B47517-9759-448A-BEF2-3974BE6EB486}" type="parTrans" cxnId="{9D363160-91DA-4CCA-9FB7-40157E182279}">
      <dgm:prSet/>
      <dgm:spPr/>
      <dgm:t>
        <a:bodyPr/>
        <a:lstStyle/>
        <a:p>
          <a:endParaRPr lang="en-US"/>
        </a:p>
      </dgm:t>
    </dgm:pt>
    <dgm:pt modelId="{3CFF89CA-2A98-408B-BA0A-C4E759AB292F}" type="sibTrans" cxnId="{9D363160-91DA-4CCA-9FB7-40157E182279}">
      <dgm:prSet/>
      <dgm:spPr/>
      <dgm:t>
        <a:bodyPr/>
        <a:lstStyle/>
        <a:p>
          <a:endParaRPr lang="en-US"/>
        </a:p>
      </dgm:t>
    </dgm:pt>
    <dgm:pt modelId="{FB1B31A0-69FB-4E0A-A328-92BE27105E4F}">
      <dgm:prSet/>
      <dgm:spPr/>
      <dgm:t>
        <a:bodyPr/>
        <a:lstStyle/>
        <a:p>
          <a:r>
            <a:rPr lang="en-US"/>
            <a:t>Educational Need</a:t>
          </a:r>
        </a:p>
      </dgm:t>
    </dgm:pt>
    <dgm:pt modelId="{D89D79A1-76D5-4C80-91F5-605DC255D69D}" type="parTrans" cxnId="{694E6C85-F10D-4A8B-8513-A33A5850A42A}">
      <dgm:prSet/>
      <dgm:spPr/>
      <dgm:t>
        <a:bodyPr/>
        <a:lstStyle/>
        <a:p>
          <a:endParaRPr lang="en-US"/>
        </a:p>
      </dgm:t>
    </dgm:pt>
    <dgm:pt modelId="{70DED62F-5FF3-4D49-BF0A-4BCFDCD2E723}" type="sibTrans" cxnId="{694E6C85-F10D-4A8B-8513-A33A5850A42A}">
      <dgm:prSet/>
      <dgm:spPr/>
      <dgm:t>
        <a:bodyPr/>
        <a:lstStyle/>
        <a:p>
          <a:endParaRPr lang="en-US"/>
        </a:p>
      </dgm:t>
    </dgm:pt>
    <dgm:pt modelId="{6D70B896-78FF-427B-A847-08BBFD3E1A21}">
      <dgm:prSet/>
      <dgm:spPr/>
      <dgm:t>
        <a:bodyPr/>
        <a:lstStyle/>
        <a:p>
          <a:r>
            <a:rPr lang="en-US"/>
            <a:t>Others as appropriate</a:t>
          </a:r>
        </a:p>
      </dgm:t>
    </dgm:pt>
    <dgm:pt modelId="{BB684292-E538-407C-BE67-84BA0463E1DF}" type="parTrans" cxnId="{3A3E11B3-BFD7-487C-9D16-A9ED23C8C8C7}">
      <dgm:prSet/>
      <dgm:spPr/>
      <dgm:t>
        <a:bodyPr/>
        <a:lstStyle/>
        <a:p>
          <a:endParaRPr lang="en-US"/>
        </a:p>
      </dgm:t>
    </dgm:pt>
    <dgm:pt modelId="{97226A6E-E831-4D57-8469-3E315831590E}" type="sibTrans" cxnId="{3A3E11B3-BFD7-487C-9D16-A9ED23C8C8C7}">
      <dgm:prSet/>
      <dgm:spPr/>
      <dgm:t>
        <a:bodyPr/>
        <a:lstStyle/>
        <a:p>
          <a:endParaRPr lang="en-US"/>
        </a:p>
      </dgm:t>
    </dgm:pt>
    <dgm:pt modelId="{506615E7-35EA-4228-BEB6-7859A4C3B6CA}">
      <dgm:prSet/>
      <dgm:spPr/>
      <dgm:t>
        <a:bodyPr/>
        <a:lstStyle/>
        <a:p>
          <a:r>
            <a:rPr lang="en-US"/>
            <a:t>Parent information</a:t>
          </a:r>
        </a:p>
      </dgm:t>
    </dgm:pt>
    <dgm:pt modelId="{BE3C09FD-FDAA-4043-9321-0DD13E37888E}" type="parTrans" cxnId="{62A942C2-F93E-47BD-827D-0A51F17AE797}">
      <dgm:prSet/>
      <dgm:spPr/>
      <dgm:t>
        <a:bodyPr/>
        <a:lstStyle/>
        <a:p>
          <a:endParaRPr lang="en-US"/>
        </a:p>
      </dgm:t>
    </dgm:pt>
    <dgm:pt modelId="{4B729F9A-39D6-4A80-82DA-280A6C6B309F}" type="sibTrans" cxnId="{62A942C2-F93E-47BD-827D-0A51F17AE797}">
      <dgm:prSet/>
      <dgm:spPr/>
      <dgm:t>
        <a:bodyPr/>
        <a:lstStyle/>
        <a:p>
          <a:endParaRPr lang="en-US"/>
        </a:p>
      </dgm:t>
    </dgm:pt>
    <dgm:pt modelId="{3961C07D-9080-435A-9743-76E25186786B}">
      <dgm:prSet/>
      <dgm:spPr/>
      <dgm:t>
        <a:bodyPr/>
        <a:lstStyle/>
        <a:p>
          <a:endParaRPr lang="en-US"/>
        </a:p>
      </dgm:t>
    </dgm:pt>
    <dgm:pt modelId="{709AC45D-2794-4F9F-864D-CA8529BBC358}" type="parTrans" cxnId="{C17B1C07-C70E-46A8-A425-85D48C742271}">
      <dgm:prSet/>
      <dgm:spPr/>
      <dgm:t>
        <a:bodyPr/>
        <a:lstStyle/>
        <a:p>
          <a:endParaRPr lang="en-US"/>
        </a:p>
      </dgm:t>
    </dgm:pt>
    <dgm:pt modelId="{2F649719-1BF5-4AD0-8C99-DAF4001FE27E}" type="sibTrans" cxnId="{C17B1C07-C70E-46A8-A425-85D48C742271}">
      <dgm:prSet/>
      <dgm:spPr/>
      <dgm:t>
        <a:bodyPr/>
        <a:lstStyle/>
        <a:p>
          <a:endParaRPr lang="en-US"/>
        </a:p>
      </dgm:t>
    </dgm:pt>
    <dgm:pt modelId="{A7FADF04-3C68-4557-8F10-DF93E2D1FA42}">
      <dgm:prSet phldrT="[Text]"/>
      <dgm:spPr/>
      <dgm:t>
        <a:bodyPr/>
        <a:lstStyle/>
        <a:p>
          <a:r>
            <a:rPr lang="en-US"/>
            <a:t>Team Members</a:t>
          </a:r>
        </a:p>
      </dgm:t>
    </dgm:pt>
    <dgm:pt modelId="{DF3A808D-3A9C-4494-BF35-A7869514C7D2}" type="sibTrans" cxnId="{C183773C-3D08-4F7B-87A7-74663334F1F1}">
      <dgm:prSet/>
      <dgm:spPr/>
      <dgm:t>
        <a:bodyPr/>
        <a:lstStyle/>
        <a:p>
          <a:endParaRPr lang="en-US"/>
        </a:p>
      </dgm:t>
    </dgm:pt>
    <dgm:pt modelId="{35FBA7E8-8068-4971-B97D-A218E127EAE9}" type="parTrans" cxnId="{C183773C-3D08-4F7B-87A7-74663334F1F1}">
      <dgm:prSet/>
      <dgm:spPr/>
      <dgm:t>
        <a:bodyPr/>
        <a:lstStyle/>
        <a:p>
          <a:endParaRPr lang="en-US"/>
        </a:p>
      </dgm:t>
    </dgm:pt>
    <dgm:pt modelId="{0A11CFD7-F265-48D7-8A81-C67F0FB90314}" type="pres">
      <dgm:prSet presAssocID="{7D72906A-2CBD-4E2D-B989-A84E8D7A90AE}" presName="Name0" presStyleCnt="0">
        <dgm:presLayoutVars>
          <dgm:dir/>
          <dgm:animLvl val="lvl"/>
          <dgm:resizeHandles val="exact"/>
        </dgm:presLayoutVars>
      </dgm:prSet>
      <dgm:spPr/>
    </dgm:pt>
    <dgm:pt modelId="{5C8B93D7-E6D4-4059-8C8A-FD2FDBCE53CF}" type="pres">
      <dgm:prSet presAssocID="{9E7F0F50-63EB-4C2A-959D-1A13B8A574DC}" presName="boxAndChildren" presStyleCnt="0"/>
      <dgm:spPr/>
    </dgm:pt>
    <dgm:pt modelId="{6C52ED52-AA03-45E9-BB22-5901E9CCE3E0}" type="pres">
      <dgm:prSet presAssocID="{9E7F0F50-63EB-4C2A-959D-1A13B8A574DC}" presName="parentTextBox" presStyleLbl="node1" presStyleIdx="0" presStyleCnt="1"/>
      <dgm:spPr/>
    </dgm:pt>
    <dgm:pt modelId="{7C16C526-D07A-4791-B949-D7D4B9F2A300}" type="pres">
      <dgm:prSet presAssocID="{9E7F0F50-63EB-4C2A-959D-1A13B8A574DC}" presName="entireBox" presStyleLbl="node1" presStyleIdx="0" presStyleCnt="1" custScaleY="133681"/>
      <dgm:spPr/>
    </dgm:pt>
    <dgm:pt modelId="{62DD4F70-2A16-4F32-9868-CC0FDEA3629E}" type="pres">
      <dgm:prSet presAssocID="{9E7F0F50-63EB-4C2A-959D-1A13B8A574DC}" presName="descendantBox" presStyleCnt="0"/>
      <dgm:spPr/>
    </dgm:pt>
    <dgm:pt modelId="{03581926-7C77-4F3E-A3DC-557D322BC747}" type="pres">
      <dgm:prSet presAssocID="{A7FADF04-3C68-4557-8F10-DF93E2D1FA42}" presName="childTextBox" presStyleLbl="fgAccFollowNode1" presStyleIdx="0" presStyleCnt="3" custScaleY="229971">
        <dgm:presLayoutVars>
          <dgm:bulletEnabled val="1"/>
        </dgm:presLayoutVars>
      </dgm:prSet>
      <dgm:spPr/>
    </dgm:pt>
    <dgm:pt modelId="{C8274A0F-C268-44DB-B09A-8E29539F25B8}" type="pres">
      <dgm:prSet presAssocID="{14FD8CF7-B622-4F5A-82F1-D388DBBF6652}" presName="childTextBox" presStyleLbl="fgAccFollowNode1" presStyleIdx="1" presStyleCnt="3" custScaleY="229971">
        <dgm:presLayoutVars>
          <dgm:bulletEnabled val="1"/>
        </dgm:presLayoutVars>
      </dgm:prSet>
      <dgm:spPr/>
    </dgm:pt>
    <dgm:pt modelId="{B743C730-7F67-4BDE-8283-D2DA24F5343F}" type="pres">
      <dgm:prSet presAssocID="{9B720C66-D133-4B6E-B428-6F404A6D231D}" presName="childTextBox" presStyleLbl="fgAccFollowNode1" presStyleIdx="2" presStyleCnt="3" custScaleY="229971">
        <dgm:presLayoutVars>
          <dgm:bulletEnabled val="1"/>
        </dgm:presLayoutVars>
      </dgm:prSet>
      <dgm:spPr/>
    </dgm:pt>
  </dgm:ptLst>
  <dgm:cxnLst>
    <dgm:cxn modelId="{5B765403-FC14-4667-9143-A76049C4E6A4}" srcId="{9E7F0F50-63EB-4C2A-959D-1A13B8A574DC}" destId="{14FD8CF7-B622-4F5A-82F1-D388DBBF6652}" srcOrd="1" destOrd="0" parTransId="{56A4E476-E18B-483F-8AC5-24565E53BEEA}" sibTransId="{9355B2D5-ACBF-4F5D-A13A-CBDDDFC5613A}"/>
    <dgm:cxn modelId="{5F5E2404-40AB-4BCE-A09F-314EA26B9B39}" type="presOf" srcId="{AABA5F6D-6B84-4D62-9CBB-0A21D0BEE140}" destId="{03581926-7C77-4F3E-A3DC-557D322BC747}" srcOrd="0" destOrd="3" presId="urn:microsoft.com/office/officeart/2005/8/layout/process4"/>
    <dgm:cxn modelId="{C17B1C07-C70E-46A8-A425-85D48C742271}" srcId="{14FD8CF7-B622-4F5A-82F1-D388DBBF6652}" destId="{3961C07D-9080-435A-9743-76E25186786B}" srcOrd="2" destOrd="0" parTransId="{709AC45D-2794-4F9F-864D-CA8529BBC358}" sibTransId="{2F649719-1BF5-4AD0-8C99-DAF4001FE27E}"/>
    <dgm:cxn modelId="{3E407408-5497-4BAF-B0CE-EBF55780197B}" type="presOf" srcId="{7D72906A-2CBD-4E2D-B989-A84E8D7A90AE}" destId="{0A11CFD7-F265-48D7-8A81-C67F0FB90314}" srcOrd="0" destOrd="0" presId="urn:microsoft.com/office/officeart/2005/8/layout/process4"/>
    <dgm:cxn modelId="{ABE2C517-5002-4FC5-85C3-DE4360CE9384}" type="presOf" srcId="{6D70B896-78FF-427B-A847-08BBFD3E1A21}" destId="{03581926-7C77-4F3E-A3DC-557D322BC747}" srcOrd="0" destOrd="6" presId="urn:microsoft.com/office/officeart/2005/8/layout/process4"/>
    <dgm:cxn modelId="{D5DDF420-C9E5-4F55-BF56-D3959461C7C4}" srcId="{7D72906A-2CBD-4E2D-B989-A84E8D7A90AE}" destId="{9E7F0F50-63EB-4C2A-959D-1A13B8A574DC}" srcOrd="0" destOrd="0" parTransId="{5DAF97F3-F5F0-4A2D-A204-BE2367552A06}" sibTransId="{FE875A17-BD0C-4E28-A7C7-1CF3578EFE47}"/>
    <dgm:cxn modelId="{FB165533-2718-4815-897F-5B71905A4E68}" type="presOf" srcId="{A7FADF04-3C68-4557-8F10-DF93E2D1FA42}" destId="{03581926-7C77-4F3E-A3DC-557D322BC747}" srcOrd="0" destOrd="0" presId="urn:microsoft.com/office/officeart/2005/8/layout/process4"/>
    <dgm:cxn modelId="{C183773C-3D08-4F7B-87A7-74663334F1F1}" srcId="{9E7F0F50-63EB-4C2A-959D-1A13B8A574DC}" destId="{A7FADF04-3C68-4557-8F10-DF93E2D1FA42}" srcOrd="0" destOrd="0" parTransId="{35FBA7E8-8068-4971-B97D-A218E127EAE9}" sibTransId="{DF3A808D-3A9C-4494-BF35-A7869514C7D2}"/>
    <dgm:cxn modelId="{8B9A895C-92A7-4EC3-9521-33FCD68FFB6F}" srcId="{A7FADF04-3C68-4557-8F10-DF93E2D1FA42}" destId="{AABA5F6D-6B84-4D62-9CBB-0A21D0BEE140}" srcOrd="2" destOrd="0" parTransId="{084B6F8B-2AB0-4BC7-9E9A-452DEFB4FA08}" sibTransId="{84E9B1BD-177C-45D1-A6EA-132DAF2CDC21}"/>
    <dgm:cxn modelId="{B0CEE85E-823D-4C76-AFED-007BE44EE4C5}" type="presOf" srcId="{14FD8CF7-B622-4F5A-82F1-D388DBBF6652}" destId="{C8274A0F-C268-44DB-B09A-8E29539F25B8}" srcOrd="0" destOrd="0" presId="urn:microsoft.com/office/officeart/2005/8/layout/process4"/>
    <dgm:cxn modelId="{9D363160-91DA-4CCA-9FB7-40157E182279}" srcId="{9B720C66-D133-4B6E-B428-6F404A6D231D}" destId="{0AD809A1-8F6C-49A2-9BFB-4218D32FD256}" srcOrd="0" destOrd="0" parTransId="{36B47517-9759-448A-BEF2-3974BE6EB486}" sibTransId="{3CFF89CA-2A98-408B-BA0A-C4E759AB292F}"/>
    <dgm:cxn modelId="{9FA16A60-AEE6-4B96-9A54-2042C138A103}" type="presOf" srcId="{506615E7-35EA-4228-BEB6-7859A4C3B6CA}" destId="{C8274A0F-C268-44DB-B09A-8E29539F25B8}" srcOrd="0" destOrd="4" presId="urn:microsoft.com/office/officeart/2005/8/layout/process4"/>
    <dgm:cxn modelId="{1EB9D842-93A8-4484-8888-CF0421E748A3}" srcId="{14FD8CF7-B622-4F5A-82F1-D388DBBF6652}" destId="{833D5D7E-4E8F-46E0-8897-686E82C66A96}" srcOrd="1" destOrd="0" parTransId="{A1C34673-3D0E-4FDD-A035-B265B602C97F}" sibTransId="{5CF55C1E-8CCE-4E6A-88CC-D7D49B7B5B39}"/>
    <dgm:cxn modelId="{4ABEA363-127D-4A16-BB3F-75E04E84C501}" type="presOf" srcId="{9E7F0F50-63EB-4C2A-959D-1A13B8A574DC}" destId="{6C52ED52-AA03-45E9-BB22-5901E9CCE3E0}" srcOrd="0" destOrd="0" presId="urn:microsoft.com/office/officeart/2005/8/layout/process4"/>
    <dgm:cxn modelId="{DBE8C14D-319D-4F9E-A801-1F4F4EEEC3C5}" type="presOf" srcId="{7DE5683C-85FF-47F9-BADC-48C5BDFAD412}" destId="{03581926-7C77-4F3E-A3DC-557D322BC747}" srcOrd="0" destOrd="1" presId="urn:microsoft.com/office/officeart/2005/8/layout/process4"/>
    <dgm:cxn modelId="{7EE46A51-B747-48CE-A2AF-7AE58398A947}" type="presOf" srcId="{7007E238-F93B-4C37-9C5F-8CA53B08ADE2}" destId="{03581926-7C77-4F3E-A3DC-557D322BC747}" srcOrd="0" destOrd="5" presId="urn:microsoft.com/office/officeart/2005/8/layout/process4"/>
    <dgm:cxn modelId="{589B8F77-ECD8-4777-9217-4639E888C730}" type="presOf" srcId="{B74DFA7D-5422-4378-A1D9-A7A7684D81AB}" destId="{C8274A0F-C268-44DB-B09A-8E29539F25B8}" srcOrd="0" destOrd="1" presId="urn:microsoft.com/office/officeart/2005/8/layout/process4"/>
    <dgm:cxn modelId="{71EC4079-4212-4DEC-B3CF-3C5BF71FA7E9}" type="presOf" srcId="{9E7F0F50-63EB-4C2A-959D-1A13B8A574DC}" destId="{7C16C526-D07A-4791-B949-D7D4B9F2A300}" srcOrd="1" destOrd="0" presId="urn:microsoft.com/office/officeart/2005/8/layout/process4"/>
    <dgm:cxn modelId="{60CD3E7C-51AA-4DFC-A039-67B92DCDFB63}" srcId="{A7FADF04-3C68-4557-8F10-DF93E2D1FA42}" destId="{7007E238-F93B-4C37-9C5F-8CA53B08ADE2}" srcOrd="4" destOrd="0" parTransId="{E896A62C-6A29-4334-9F6A-AA124FD52B64}" sibTransId="{54574833-1787-4E51-97D6-29A333AEA18A}"/>
    <dgm:cxn modelId="{694E6C85-F10D-4A8B-8513-A33A5850A42A}" srcId="{9B720C66-D133-4B6E-B428-6F404A6D231D}" destId="{FB1B31A0-69FB-4E0A-A328-92BE27105E4F}" srcOrd="1" destOrd="0" parTransId="{D89D79A1-76D5-4C80-91F5-605DC255D69D}" sibTransId="{70DED62F-5FF3-4D49-BF0A-4BCFDCD2E723}"/>
    <dgm:cxn modelId="{22368886-69DE-4DA6-B6C7-026A1F95D15E}" type="presOf" srcId="{D3F64F73-9206-47D3-B700-6659B481958B}" destId="{03581926-7C77-4F3E-A3DC-557D322BC747}" srcOrd="0" destOrd="4" presId="urn:microsoft.com/office/officeart/2005/8/layout/process4"/>
    <dgm:cxn modelId="{DA976689-2134-44E4-959C-8EB975D4631F}" type="presOf" srcId="{833D5D7E-4E8F-46E0-8897-686E82C66A96}" destId="{C8274A0F-C268-44DB-B09A-8E29539F25B8}" srcOrd="0" destOrd="2" presId="urn:microsoft.com/office/officeart/2005/8/layout/process4"/>
    <dgm:cxn modelId="{0B807C98-D079-467A-AD8A-857C47A87292}" srcId="{A7FADF04-3C68-4557-8F10-DF93E2D1FA42}" destId="{FADDEBDA-4092-4BA8-B76A-91163DDBADAE}" srcOrd="1" destOrd="0" parTransId="{660DAC65-94E0-4D70-8FD2-1EA4DE63B045}" sibTransId="{1B23FDB3-6ADD-49CA-917C-13C2E152B4F8}"/>
    <dgm:cxn modelId="{2F73D79B-781E-4DC7-A76D-D655FDCE2168}" type="presOf" srcId="{0AD809A1-8F6C-49A2-9BFB-4218D32FD256}" destId="{B743C730-7F67-4BDE-8283-D2DA24F5343F}" srcOrd="0" destOrd="1" presId="urn:microsoft.com/office/officeart/2005/8/layout/process4"/>
    <dgm:cxn modelId="{274F2FA1-814D-470E-AB29-E3D260CE1CAA}" srcId="{833D5D7E-4E8F-46E0-8897-686E82C66A96}" destId="{8DE95C4C-0600-4088-9658-B36E02546754}" srcOrd="0" destOrd="0" parTransId="{E119FDDE-ACCC-48BB-A2DE-A25B8AD8CB5F}" sibTransId="{740D8231-F742-4736-8ED8-7F38F8F5E050}"/>
    <dgm:cxn modelId="{561661A2-561B-42DB-8007-7C51191E0465}" type="presOf" srcId="{3961C07D-9080-435A-9743-76E25186786B}" destId="{C8274A0F-C268-44DB-B09A-8E29539F25B8}" srcOrd="0" destOrd="5" presId="urn:microsoft.com/office/officeart/2005/8/layout/process4"/>
    <dgm:cxn modelId="{0D7CFFAB-4A97-4836-BB23-C79AF7DFA112}" type="presOf" srcId="{FB1B31A0-69FB-4E0A-A328-92BE27105E4F}" destId="{B743C730-7F67-4BDE-8283-D2DA24F5343F}" srcOrd="0" destOrd="2" presId="urn:microsoft.com/office/officeart/2005/8/layout/process4"/>
    <dgm:cxn modelId="{F5CA53AF-6DBA-416F-ADA8-99E57315526D}" srcId="{A7FADF04-3C68-4557-8F10-DF93E2D1FA42}" destId="{D3F64F73-9206-47D3-B700-6659B481958B}" srcOrd="3" destOrd="0" parTransId="{0D3C109C-785B-4ED3-BC79-C5547210FAE8}" sibTransId="{F18B88FF-7623-4F36-BB21-A5E4AB08448A}"/>
    <dgm:cxn modelId="{250F7BB1-C12F-4B64-B5DF-DD6F8CD09485}" srcId="{9E7F0F50-63EB-4C2A-959D-1A13B8A574DC}" destId="{9B720C66-D133-4B6E-B428-6F404A6D231D}" srcOrd="2" destOrd="0" parTransId="{9DF02757-AC1B-4851-9440-528D628EA760}" sibTransId="{B0184111-38FE-435B-99FF-2C8CD16D1095}"/>
    <dgm:cxn modelId="{3A3E11B3-BFD7-487C-9D16-A9ED23C8C8C7}" srcId="{A7FADF04-3C68-4557-8F10-DF93E2D1FA42}" destId="{6D70B896-78FF-427B-A847-08BBFD3E1A21}" srcOrd="5" destOrd="0" parTransId="{BB684292-E538-407C-BE67-84BA0463E1DF}" sibTransId="{97226A6E-E831-4D57-8469-3E315831590E}"/>
    <dgm:cxn modelId="{62A942C2-F93E-47BD-827D-0A51F17AE797}" srcId="{833D5D7E-4E8F-46E0-8897-686E82C66A96}" destId="{506615E7-35EA-4228-BEB6-7859A4C3B6CA}" srcOrd="1" destOrd="0" parTransId="{BE3C09FD-FDAA-4043-9321-0DD13E37888E}" sibTransId="{4B729F9A-39D6-4A80-82DA-280A6C6B309F}"/>
    <dgm:cxn modelId="{CE0C93C4-1381-47AA-AB9A-40CB797EF16E}" srcId="{A7FADF04-3C68-4557-8F10-DF93E2D1FA42}" destId="{7DE5683C-85FF-47F9-BADC-48C5BDFAD412}" srcOrd="0" destOrd="0" parTransId="{15DFA83D-AFBC-4EB0-A056-5D5ED4D874E6}" sibTransId="{A71615CA-0ED6-4F61-AFEF-B6AEE15181F3}"/>
    <dgm:cxn modelId="{7C29A8D0-E0B4-4609-91C0-86286C4671A1}" srcId="{14FD8CF7-B622-4F5A-82F1-D388DBBF6652}" destId="{B74DFA7D-5422-4378-A1D9-A7A7684D81AB}" srcOrd="0" destOrd="0" parTransId="{FA7210C3-4402-43E2-B809-F8FC81777DB4}" sibTransId="{F49D9EA9-05D1-43B9-9501-796BA2D219A3}"/>
    <dgm:cxn modelId="{651DC0EA-22C6-49C1-8830-2B5C3C608F9D}" type="presOf" srcId="{8DE95C4C-0600-4088-9658-B36E02546754}" destId="{C8274A0F-C268-44DB-B09A-8E29539F25B8}" srcOrd="0" destOrd="3" presId="urn:microsoft.com/office/officeart/2005/8/layout/process4"/>
    <dgm:cxn modelId="{F9EAF0EC-2B43-4920-9F96-BF0DBDE611AB}" type="presOf" srcId="{FADDEBDA-4092-4BA8-B76A-91163DDBADAE}" destId="{03581926-7C77-4F3E-A3DC-557D322BC747}" srcOrd="0" destOrd="2" presId="urn:microsoft.com/office/officeart/2005/8/layout/process4"/>
    <dgm:cxn modelId="{D9076BEF-65A8-4727-A37E-B494165C7787}" type="presOf" srcId="{9B720C66-D133-4B6E-B428-6F404A6D231D}" destId="{B743C730-7F67-4BDE-8283-D2DA24F5343F}" srcOrd="0" destOrd="0" presId="urn:microsoft.com/office/officeart/2005/8/layout/process4"/>
    <dgm:cxn modelId="{1A617C2F-40C8-4FF0-B68F-1A2E23C276D9}" type="presParOf" srcId="{0A11CFD7-F265-48D7-8A81-C67F0FB90314}" destId="{5C8B93D7-E6D4-4059-8C8A-FD2FDBCE53CF}" srcOrd="0" destOrd="0" presId="urn:microsoft.com/office/officeart/2005/8/layout/process4"/>
    <dgm:cxn modelId="{280F00E6-FAC6-49C9-A96B-426952599FF3}" type="presParOf" srcId="{5C8B93D7-E6D4-4059-8C8A-FD2FDBCE53CF}" destId="{6C52ED52-AA03-45E9-BB22-5901E9CCE3E0}" srcOrd="0" destOrd="0" presId="urn:microsoft.com/office/officeart/2005/8/layout/process4"/>
    <dgm:cxn modelId="{E442A9B6-86A1-4557-B927-C166A86E2B50}" type="presParOf" srcId="{5C8B93D7-E6D4-4059-8C8A-FD2FDBCE53CF}" destId="{7C16C526-D07A-4791-B949-D7D4B9F2A300}" srcOrd="1" destOrd="0" presId="urn:microsoft.com/office/officeart/2005/8/layout/process4"/>
    <dgm:cxn modelId="{1347E30B-6537-411E-9E3C-5876752C519C}" type="presParOf" srcId="{5C8B93D7-E6D4-4059-8C8A-FD2FDBCE53CF}" destId="{62DD4F70-2A16-4F32-9868-CC0FDEA3629E}" srcOrd="2" destOrd="0" presId="urn:microsoft.com/office/officeart/2005/8/layout/process4"/>
    <dgm:cxn modelId="{93980557-298B-4A3F-ADB7-466C52B648A6}" type="presParOf" srcId="{62DD4F70-2A16-4F32-9868-CC0FDEA3629E}" destId="{03581926-7C77-4F3E-A3DC-557D322BC747}" srcOrd="0" destOrd="0" presId="urn:microsoft.com/office/officeart/2005/8/layout/process4"/>
    <dgm:cxn modelId="{D338A11B-79E7-4E22-9F50-91A179CA2B67}" type="presParOf" srcId="{62DD4F70-2A16-4F32-9868-CC0FDEA3629E}" destId="{C8274A0F-C268-44DB-B09A-8E29539F25B8}" srcOrd="1" destOrd="0" presId="urn:microsoft.com/office/officeart/2005/8/layout/process4"/>
    <dgm:cxn modelId="{F4743569-642E-45FD-AAB6-176EAA4F85B9}" type="presParOf" srcId="{62DD4F70-2A16-4F32-9868-CC0FDEA3629E}" destId="{B743C730-7F67-4BDE-8283-D2DA24F5343F}"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C62286-06C5-4020-988A-CB390706C77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BEFF661-0D5A-49C6-9C5F-E25EA006B7A8}">
      <dgm:prSet/>
      <dgm:spPr/>
      <dgm:t>
        <a:bodyPr/>
        <a:lstStyle/>
        <a:p>
          <a:r>
            <a:rPr lang="en-US"/>
            <a:t>Team Members</a:t>
          </a:r>
        </a:p>
      </dgm:t>
    </dgm:pt>
    <dgm:pt modelId="{85033410-2465-4A35-9DEC-9A56BC10CC09}" type="parTrans" cxnId="{E1C0632D-2593-4D79-A7F7-44B9227BA313}">
      <dgm:prSet/>
      <dgm:spPr/>
      <dgm:t>
        <a:bodyPr/>
        <a:lstStyle/>
        <a:p>
          <a:endParaRPr lang="en-US"/>
        </a:p>
      </dgm:t>
    </dgm:pt>
    <dgm:pt modelId="{E4E93A2A-EF95-4D45-A578-C917206EF5E7}" type="sibTrans" cxnId="{E1C0632D-2593-4D79-A7F7-44B9227BA313}">
      <dgm:prSet/>
      <dgm:spPr/>
      <dgm:t>
        <a:bodyPr/>
        <a:lstStyle/>
        <a:p>
          <a:endParaRPr lang="en-US"/>
        </a:p>
      </dgm:t>
    </dgm:pt>
    <dgm:pt modelId="{9D22790E-ED53-42D4-AD9E-C707492EB992}">
      <dgm:prSet/>
      <dgm:spPr/>
      <dgm:t>
        <a:bodyPr/>
        <a:lstStyle/>
        <a:p>
          <a:pPr>
            <a:lnSpc>
              <a:spcPct val="100000"/>
            </a:lnSpc>
          </a:pPr>
          <a:r>
            <a:rPr lang="en-US"/>
            <a:t>Parents</a:t>
          </a:r>
        </a:p>
      </dgm:t>
    </dgm:pt>
    <dgm:pt modelId="{6231108A-5176-4122-8B86-7A9D271A0F1E}" type="parTrans" cxnId="{EFDAC9B7-76CA-46FB-BA14-EA42F5997379}">
      <dgm:prSet/>
      <dgm:spPr/>
      <dgm:t>
        <a:bodyPr/>
        <a:lstStyle/>
        <a:p>
          <a:endParaRPr lang="en-US"/>
        </a:p>
      </dgm:t>
    </dgm:pt>
    <dgm:pt modelId="{C442D019-3928-46BB-B638-539EC83CAFCA}" type="sibTrans" cxnId="{EFDAC9B7-76CA-46FB-BA14-EA42F5997379}">
      <dgm:prSet/>
      <dgm:spPr/>
      <dgm:t>
        <a:bodyPr/>
        <a:lstStyle/>
        <a:p>
          <a:endParaRPr lang="en-US"/>
        </a:p>
      </dgm:t>
    </dgm:pt>
    <dgm:pt modelId="{702A7810-CFC2-46D6-9B88-3EC5AB49B656}">
      <dgm:prSet/>
      <dgm:spPr/>
      <dgm:t>
        <a:bodyPr/>
        <a:lstStyle/>
        <a:p>
          <a:pPr>
            <a:lnSpc>
              <a:spcPct val="100000"/>
            </a:lnSpc>
          </a:pPr>
          <a:r>
            <a:rPr lang="en-US"/>
            <a:t>Regular Education Teacher</a:t>
          </a:r>
        </a:p>
      </dgm:t>
    </dgm:pt>
    <dgm:pt modelId="{F85CF3E0-47A1-4A08-92CD-1944729CC8D2}" type="parTrans" cxnId="{446C3D38-16C8-479B-9085-E5E89697075B}">
      <dgm:prSet/>
      <dgm:spPr/>
      <dgm:t>
        <a:bodyPr/>
        <a:lstStyle/>
        <a:p>
          <a:endParaRPr lang="en-US"/>
        </a:p>
      </dgm:t>
    </dgm:pt>
    <dgm:pt modelId="{78DA1941-5725-4F3B-887D-57308E9DD124}" type="sibTrans" cxnId="{446C3D38-16C8-479B-9085-E5E89697075B}">
      <dgm:prSet/>
      <dgm:spPr/>
      <dgm:t>
        <a:bodyPr/>
        <a:lstStyle/>
        <a:p>
          <a:endParaRPr lang="en-US"/>
        </a:p>
      </dgm:t>
    </dgm:pt>
    <dgm:pt modelId="{F9942F48-3E73-49A5-B637-C4048CAA147D}">
      <dgm:prSet/>
      <dgm:spPr/>
      <dgm:t>
        <a:bodyPr/>
        <a:lstStyle/>
        <a:p>
          <a:pPr>
            <a:lnSpc>
              <a:spcPct val="100000"/>
            </a:lnSpc>
          </a:pPr>
          <a:r>
            <a:rPr lang="en-US"/>
            <a:t>Special Education Teacher</a:t>
          </a:r>
        </a:p>
      </dgm:t>
    </dgm:pt>
    <dgm:pt modelId="{5DB75C89-A5C0-4F5D-A142-25DD5110F6E6}" type="parTrans" cxnId="{99A1FAD8-B5E5-4445-A0FB-97127D2AFA84}">
      <dgm:prSet/>
      <dgm:spPr/>
      <dgm:t>
        <a:bodyPr/>
        <a:lstStyle/>
        <a:p>
          <a:endParaRPr lang="en-US"/>
        </a:p>
      </dgm:t>
    </dgm:pt>
    <dgm:pt modelId="{DC038CCB-94EB-4EBE-9C33-1DF6E7762225}" type="sibTrans" cxnId="{99A1FAD8-B5E5-4445-A0FB-97127D2AFA84}">
      <dgm:prSet/>
      <dgm:spPr/>
      <dgm:t>
        <a:bodyPr/>
        <a:lstStyle/>
        <a:p>
          <a:endParaRPr lang="en-US"/>
        </a:p>
      </dgm:t>
    </dgm:pt>
    <dgm:pt modelId="{0679C933-39DD-415A-8C69-B56F3C37D663}">
      <dgm:prSet/>
      <dgm:spPr/>
      <dgm:t>
        <a:bodyPr/>
        <a:lstStyle/>
        <a:p>
          <a:pPr>
            <a:lnSpc>
              <a:spcPct val="100000"/>
            </a:lnSpc>
          </a:pPr>
          <a:r>
            <a:rPr lang="en-US"/>
            <a:t>Related Service Providers</a:t>
          </a:r>
        </a:p>
      </dgm:t>
    </dgm:pt>
    <dgm:pt modelId="{3ED6AE38-2F1B-4C6E-ABC3-D78CE7260C5B}" type="parTrans" cxnId="{72D0471E-CF0C-49A4-A221-7496B78DC301}">
      <dgm:prSet/>
      <dgm:spPr/>
      <dgm:t>
        <a:bodyPr/>
        <a:lstStyle/>
        <a:p>
          <a:endParaRPr lang="en-US"/>
        </a:p>
      </dgm:t>
    </dgm:pt>
    <dgm:pt modelId="{30978491-A541-4DFC-9571-41EA9B45F7C4}" type="sibTrans" cxnId="{72D0471E-CF0C-49A4-A221-7496B78DC301}">
      <dgm:prSet/>
      <dgm:spPr/>
      <dgm:t>
        <a:bodyPr/>
        <a:lstStyle/>
        <a:p>
          <a:endParaRPr lang="en-US"/>
        </a:p>
      </dgm:t>
    </dgm:pt>
    <dgm:pt modelId="{C3A06041-70A9-457B-8DE4-9F4EBA69AA22}">
      <dgm:prSet/>
      <dgm:spPr/>
      <dgm:t>
        <a:bodyPr/>
        <a:lstStyle/>
        <a:p>
          <a:pPr>
            <a:lnSpc>
              <a:spcPct val="100000"/>
            </a:lnSpc>
          </a:pPr>
          <a:r>
            <a:rPr lang="en-US"/>
            <a:t>Representative from LEA</a:t>
          </a:r>
        </a:p>
      </dgm:t>
    </dgm:pt>
    <dgm:pt modelId="{D879E536-5E4C-4182-AD8A-3AE4892A741D}" type="parTrans" cxnId="{6DE2B67F-BBB0-4130-A340-DF50C2879E23}">
      <dgm:prSet/>
      <dgm:spPr/>
      <dgm:t>
        <a:bodyPr/>
        <a:lstStyle/>
        <a:p>
          <a:endParaRPr lang="en-US"/>
        </a:p>
      </dgm:t>
    </dgm:pt>
    <dgm:pt modelId="{B8D56508-23D3-42F8-A51C-254F138621CD}" type="sibTrans" cxnId="{6DE2B67F-BBB0-4130-A340-DF50C2879E23}">
      <dgm:prSet/>
      <dgm:spPr/>
      <dgm:t>
        <a:bodyPr/>
        <a:lstStyle/>
        <a:p>
          <a:endParaRPr lang="en-US"/>
        </a:p>
      </dgm:t>
    </dgm:pt>
    <dgm:pt modelId="{A1A345F9-CBD1-461F-B282-4EB6E0ED5121}">
      <dgm:prSet/>
      <dgm:spPr/>
      <dgm:t>
        <a:bodyPr/>
        <a:lstStyle/>
        <a:p>
          <a:pPr>
            <a:lnSpc>
              <a:spcPct val="100000"/>
            </a:lnSpc>
          </a:pPr>
          <a:r>
            <a:rPr lang="en-US"/>
            <a:t>Others as appropriate</a:t>
          </a:r>
        </a:p>
      </dgm:t>
    </dgm:pt>
    <dgm:pt modelId="{4AFEE837-4603-4B32-A2CF-6E15303E6C29}" type="parTrans" cxnId="{2CDCF00F-2242-49F1-96ED-054BA9BC88EF}">
      <dgm:prSet/>
      <dgm:spPr/>
      <dgm:t>
        <a:bodyPr/>
        <a:lstStyle/>
        <a:p>
          <a:endParaRPr lang="en-US"/>
        </a:p>
      </dgm:t>
    </dgm:pt>
    <dgm:pt modelId="{2BC702AF-9F72-4A77-898A-AD390E141222}" type="sibTrans" cxnId="{2CDCF00F-2242-49F1-96ED-054BA9BC88EF}">
      <dgm:prSet/>
      <dgm:spPr/>
      <dgm:t>
        <a:bodyPr/>
        <a:lstStyle/>
        <a:p>
          <a:endParaRPr lang="en-US"/>
        </a:p>
      </dgm:t>
    </dgm:pt>
    <dgm:pt modelId="{D5668E18-9B0D-421E-A500-8417AD308F36}">
      <dgm:prSet/>
      <dgm:spPr/>
      <dgm:t>
        <a:bodyPr/>
        <a:lstStyle/>
        <a:p>
          <a:r>
            <a:rPr lang="en-US"/>
            <a:t>A Few Elements of an IEP</a:t>
          </a:r>
        </a:p>
      </dgm:t>
    </dgm:pt>
    <dgm:pt modelId="{C5E5084F-6F89-4601-BA75-F032094E9BDD}" type="parTrans" cxnId="{0A89BDCE-DCBE-4225-A1DF-A687A99BA910}">
      <dgm:prSet/>
      <dgm:spPr/>
      <dgm:t>
        <a:bodyPr/>
        <a:lstStyle/>
        <a:p>
          <a:endParaRPr lang="en-US"/>
        </a:p>
      </dgm:t>
    </dgm:pt>
    <dgm:pt modelId="{6DE78AA5-38AB-4B58-89F8-67E5389F9D35}" type="sibTrans" cxnId="{0A89BDCE-DCBE-4225-A1DF-A687A99BA910}">
      <dgm:prSet/>
      <dgm:spPr/>
      <dgm:t>
        <a:bodyPr/>
        <a:lstStyle/>
        <a:p>
          <a:endParaRPr lang="en-US"/>
        </a:p>
      </dgm:t>
    </dgm:pt>
    <dgm:pt modelId="{5F574E93-6C2E-4EA8-9F93-07BB8027FDA9}">
      <dgm:prSet/>
      <dgm:spPr/>
      <dgm:t>
        <a:bodyPr/>
        <a:lstStyle/>
        <a:p>
          <a:pPr>
            <a:lnSpc>
              <a:spcPct val="100000"/>
            </a:lnSpc>
          </a:pPr>
          <a:r>
            <a:rPr lang="en-US"/>
            <a:t>Present Levels of Academic Achievement and Functional Performance (PLAAFP)</a:t>
          </a:r>
        </a:p>
      </dgm:t>
    </dgm:pt>
    <dgm:pt modelId="{C4F74A56-7FB5-488D-96C9-CFEBD85C8224}" type="parTrans" cxnId="{729F3E5C-504D-47ED-9F62-12C8D1DC62D3}">
      <dgm:prSet/>
      <dgm:spPr/>
      <dgm:t>
        <a:bodyPr/>
        <a:lstStyle/>
        <a:p>
          <a:endParaRPr lang="en-US"/>
        </a:p>
      </dgm:t>
    </dgm:pt>
    <dgm:pt modelId="{E16124F0-D610-4A6C-895A-9379F1AF88B2}" type="sibTrans" cxnId="{729F3E5C-504D-47ED-9F62-12C8D1DC62D3}">
      <dgm:prSet/>
      <dgm:spPr/>
      <dgm:t>
        <a:bodyPr/>
        <a:lstStyle/>
        <a:p>
          <a:endParaRPr lang="en-US"/>
        </a:p>
      </dgm:t>
    </dgm:pt>
    <dgm:pt modelId="{8DD54BF6-375C-48EE-B9E5-BF6B697C075D}">
      <dgm:prSet/>
      <dgm:spPr/>
      <dgm:t>
        <a:bodyPr/>
        <a:lstStyle/>
        <a:p>
          <a:pPr>
            <a:lnSpc>
              <a:spcPct val="100000"/>
            </a:lnSpc>
          </a:pPr>
          <a:r>
            <a:rPr lang="en-US"/>
            <a:t>Goals</a:t>
          </a:r>
        </a:p>
      </dgm:t>
    </dgm:pt>
    <dgm:pt modelId="{55786ADB-AE25-4B6B-9BD9-3540A99FAB3A}" type="parTrans" cxnId="{033A338E-2346-41B3-A24B-23B42E1E9B19}">
      <dgm:prSet/>
      <dgm:spPr/>
      <dgm:t>
        <a:bodyPr/>
        <a:lstStyle/>
        <a:p>
          <a:endParaRPr lang="en-US"/>
        </a:p>
      </dgm:t>
    </dgm:pt>
    <dgm:pt modelId="{FECC2265-E566-4367-9DA8-BB65D38FDD98}" type="sibTrans" cxnId="{033A338E-2346-41B3-A24B-23B42E1E9B19}">
      <dgm:prSet/>
      <dgm:spPr/>
      <dgm:t>
        <a:bodyPr/>
        <a:lstStyle/>
        <a:p>
          <a:endParaRPr lang="en-US"/>
        </a:p>
      </dgm:t>
    </dgm:pt>
    <dgm:pt modelId="{1E084848-52E4-4D5B-BBAF-3B3913E5D46D}">
      <dgm:prSet/>
      <dgm:spPr/>
      <dgm:t>
        <a:bodyPr/>
        <a:lstStyle/>
        <a:p>
          <a:pPr>
            <a:lnSpc>
              <a:spcPct val="100000"/>
            </a:lnSpc>
          </a:pPr>
          <a:r>
            <a:rPr lang="en-US"/>
            <a:t>Services</a:t>
          </a:r>
        </a:p>
      </dgm:t>
    </dgm:pt>
    <dgm:pt modelId="{92FD67E1-AD75-498E-AD4E-39272260A4A1}" type="parTrans" cxnId="{C3E1BF04-9361-4071-B02E-958C4064F30F}">
      <dgm:prSet/>
      <dgm:spPr/>
      <dgm:t>
        <a:bodyPr/>
        <a:lstStyle/>
        <a:p>
          <a:endParaRPr lang="en-US"/>
        </a:p>
      </dgm:t>
    </dgm:pt>
    <dgm:pt modelId="{11C0E98D-F300-4991-A92F-146B2BF0A1E2}" type="sibTrans" cxnId="{C3E1BF04-9361-4071-B02E-958C4064F30F}">
      <dgm:prSet/>
      <dgm:spPr/>
      <dgm:t>
        <a:bodyPr/>
        <a:lstStyle/>
        <a:p>
          <a:endParaRPr lang="en-US"/>
        </a:p>
      </dgm:t>
    </dgm:pt>
    <dgm:pt modelId="{37327AE2-5277-4CF5-AE6A-DDCF517F88C9}" type="pres">
      <dgm:prSet presAssocID="{FAC62286-06C5-4020-988A-CB390706C778}" presName="diagram" presStyleCnt="0">
        <dgm:presLayoutVars>
          <dgm:dir/>
          <dgm:resizeHandles val="exact"/>
        </dgm:presLayoutVars>
      </dgm:prSet>
      <dgm:spPr/>
    </dgm:pt>
    <dgm:pt modelId="{1FD77C7E-20B3-4AFE-A423-A0120B6E14A0}" type="pres">
      <dgm:prSet presAssocID="{ABEFF661-0D5A-49C6-9C5F-E25EA006B7A8}" presName="node" presStyleLbl="node1" presStyleIdx="0" presStyleCnt="2">
        <dgm:presLayoutVars>
          <dgm:bulletEnabled val="1"/>
        </dgm:presLayoutVars>
      </dgm:prSet>
      <dgm:spPr/>
    </dgm:pt>
    <dgm:pt modelId="{5E5E2293-FD94-49EF-9843-0EC05EBBAEE2}" type="pres">
      <dgm:prSet presAssocID="{E4E93A2A-EF95-4D45-A578-C917206EF5E7}" presName="sibTrans" presStyleCnt="0"/>
      <dgm:spPr/>
    </dgm:pt>
    <dgm:pt modelId="{23AA7715-258F-4FFC-98A1-712D0A68BFDE}" type="pres">
      <dgm:prSet presAssocID="{D5668E18-9B0D-421E-A500-8417AD308F36}" presName="node" presStyleLbl="node1" presStyleIdx="1" presStyleCnt="2">
        <dgm:presLayoutVars>
          <dgm:bulletEnabled val="1"/>
        </dgm:presLayoutVars>
      </dgm:prSet>
      <dgm:spPr/>
    </dgm:pt>
  </dgm:ptLst>
  <dgm:cxnLst>
    <dgm:cxn modelId="{BE0E7A04-68AC-42F6-891C-DD95680693BC}" type="presOf" srcId="{ABEFF661-0D5A-49C6-9C5F-E25EA006B7A8}" destId="{1FD77C7E-20B3-4AFE-A423-A0120B6E14A0}" srcOrd="0" destOrd="0" presId="urn:microsoft.com/office/officeart/2005/8/layout/default"/>
    <dgm:cxn modelId="{C3E1BF04-9361-4071-B02E-958C4064F30F}" srcId="{D5668E18-9B0D-421E-A500-8417AD308F36}" destId="{1E084848-52E4-4D5B-BBAF-3B3913E5D46D}" srcOrd="2" destOrd="0" parTransId="{92FD67E1-AD75-498E-AD4E-39272260A4A1}" sibTransId="{11C0E98D-F300-4991-A92F-146B2BF0A1E2}"/>
    <dgm:cxn modelId="{2CDCF00F-2242-49F1-96ED-054BA9BC88EF}" srcId="{ABEFF661-0D5A-49C6-9C5F-E25EA006B7A8}" destId="{A1A345F9-CBD1-461F-B282-4EB6E0ED5121}" srcOrd="5" destOrd="0" parTransId="{4AFEE837-4603-4B32-A2CF-6E15303E6C29}" sibTransId="{2BC702AF-9F72-4A77-898A-AD390E141222}"/>
    <dgm:cxn modelId="{868D531C-C368-4E57-B186-E1B6185AFEDA}" type="presOf" srcId="{FAC62286-06C5-4020-988A-CB390706C778}" destId="{37327AE2-5277-4CF5-AE6A-DDCF517F88C9}" srcOrd="0" destOrd="0" presId="urn:microsoft.com/office/officeart/2005/8/layout/default"/>
    <dgm:cxn modelId="{72D0471E-CF0C-49A4-A221-7496B78DC301}" srcId="{ABEFF661-0D5A-49C6-9C5F-E25EA006B7A8}" destId="{0679C933-39DD-415A-8C69-B56F3C37D663}" srcOrd="3" destOrd="0" parTransId="{3ED6AE38-2F1B-4C6E-ABC3-D78CE7260C5B}" sibTransId="{30978491-A541-4DFC-9571-41EA9B45F7C4}"/>
    <dgm:cxn modelId="{E1C0632D-2593-4D79-A7F7-44B9227BA313}" srcId="{FAC62286-06C5-4020-988A-CB390706C778}" destId="{ABEFF661-0D5A-49C6-9C5F-E25EA006B7A8}" srcOrd="0" destOrd="0" parTransId="{85033410-2465-4A35-9DEC-9A56BC10CC09}" sibTransId="{E4E93A2A-EF95-4D45-A578-C917206EF5E7}"/>
    <dgm:cxn modelId="{3C20512F-6B39-4861-AB6F-D5F03FBC63FA}" type="presOf" srcId="{A1A345F9-CBD1-461F-B282-4EB6E0ED5121}" destId="{1FD77C7E-20B3-4AFE-A423-A0120B6E14A0}" srcOrd="0" destOrd="6" presId="urn:microsoft.com/office/officeart/2005/8/layout/default"/>
    <dgm:cxn modelId="{446C3D38-16C8-479B-9085-E5E89697075B}" srcId="{ABEFF661-0D5A-49C6-9C5F-E25EA006B7A8}" destId="{702A7810-CFC2-46D6-9B88-3EC5AB49B656}" srcOrd="1" destOrd="0" parTransId="{F85CF3E0-47A1-4A08-92CD-1944729CC8D2}" sibTransId="{78DA1941-5725-4F3B-887D-57308E9DD124}"/>
    <dgm:cxn modelId="{68B46138-2500-4C1A-A5B8-9CEA5762272A}" type="presOf" srcId="{8DD54BF6-375C-48EE-B9E5-BF6B697C075D}" destId="{23AA7715-258F-4FFC-98A1-712D0A68BFDE}" srcOrd="0" destOrd="2" presId="urn:microsoft.com/office/officeart/2005/8/layout/default"/>
    <dgm:cxn modelId="{729F3E5C-504D-47ED-9F62-12C8D1DC62D3}" srcId="{D5668E18-9B0D-421E-A500-8417AD308F36}" destId="{5F574E93-6C2E-4EA8-9F93-07BB8027FDA9}" srcOrd="0" destOrd="0" parTransId="{C4F74A56-7FB5-488D-96C9-CFEBD85C8224}" sibTransId="{E16124F0-D610-4A6C-895A-9379F1AF88B2}"/>
    <dgm:cxn modelId="{73889C61-BFEA-4A1B-BD95-617363E5E72B}" type="presOf" srcId="{5F574E93-6C2E-4EA8-9F93-07BB8027FDA9}" destId="{23AA7715-258F-4FFC-98A1-712D0A68BFDE}" srcOrd="0" destOrd="1" presId="urn:microsoft.com/office/officeart/2005/8/layout/default"/>
    <dgm:cxn modelId="{19739542-D5A5-49FE-A66D-5119D646BE24}" type="presOf" srcId="{C3A06041-70A9-457B-8DE4-9F4EBA69AA22}" destId="{1FD77C7E-20B3-4AFE-A423-A0120B6E14A0}" srcOrd="0" destOrd="5" presId="urn:microsoft.com/office/officeart/2005/8/layout/default"/>
    <dgm:cxn modelId="{191E7E44-F269-4B8A-B251-3EDA2C31031F}" type="presOf" srcId="{F9942F48-3E73-49A5-B637-C4048CAA147D}" destId="{1FD77C7E-20B3-4AFE-A423-A0120B6E14A0}" srcOrd="0" destOrd="3" presId="urn:microsoft.com/office/officeart/2005/8/layout/default"/>
    <dgm:cxn modelId="{E7D79652-77DD-4DFB-9ABB-C9844D49AFB6}" type="presOf" srcId="{1E084848-52E4-4D5B-BBAF-3B3913E5D46D}" destId="{23AA7715-258F-4FFC-98A1-712D0A68BFDE}" srcOrd="0" destOrd="3" presId="urn:microsoft.com/office/officeart/2005/8/layout/default"/>
    <dgm:cxn modelId="{6DE2B67F-BBB0-4130-A340-DF50C2879E23}" srcId="{ABEFF661-0D5A-49C6-9C5F-E25EA006B7A8}" destId="{C3A06041-70A9-457B-8DE4-9F4EBA69AA22}" srcOrd="4" destOrd="0" parTransId="{D879E536-5E4C-4182-AD8A-3AE4892A741D}" sibTransId="{B8D56508-23D3-42F8-A51C-254F138621CD}"/>
    <dgm:cxn modelId="{033A338E-2346-41B3-A24B-23B42E1E9B19}" srcId="{D5668E18-9B0D-421E-A500-8417AD308F36}" destId="{8DD54BF6-375C-48EE-B9E5-BF6B697C075D}" srcOrd="1" destOrd="0" parTransId="{55786ADB-AE25-4B6B-9BD9-3540A99FAB3A}" sibTransId="{FECC2265-E566-4367-9DA8-BB65D38FDD98}"/>
    <dgm:cxn modelId="{C8769EAA-BC44-42B1-986B-8AC1E793B5B1}" type="presOf" srcId="{9D22790E-ED53-42D4-AD9E-C707492EB992}" destId="{1FD77C7E-20B3-4AFE-A423-A0120B6E14A0}" srcOrd="0" destOrd="1" presId="urn:microsoft.com/office/officeart/2005/8/layout/default"/>
    <dgm:cxn modelId="{312C93B0-35F7-4E62-B4B4-6E5DD77C6C02}" type="presOf" srcId="{702A7810-CFC2-46D6-9B88-3EC5AB49B656}" destId="{1FD77C7E-20B3-4AFE-A423-A0120B6E14A0}" srcOrd="0" destOrd="2" presId="urn:microsoft.com/office/officeart/2005/8/layout/default"/>
    <dgm:cxn modelId="{EFDAC9B7-76CA-46FB-BA14-EA42F5997379}" srcId="{ABEFF661-0D5A-49C6-9C5F-E25EA006B7A8}" destId="{9D22790E-ED53-42D4-AD9E-C707492EB992}" srcOrd="0" destOrd="0" parTransId="{6231108A-5176-4122-8B86-7A9D271A0F1E}" sibTransId="{C442D019-3928-46BB-B638-539EC83CAFCA}"/>
    <dgm:cxn modelId="{EB5740C4-B6C2-4F16-9255-F3667CBC4A8F}" type="presOf" srcId="{0679C933-39DD-415A-8C69-B56F3C37D663}" destId="{1FD77C7E-20B3-4AFE-A423-A0120B6E14A0}" srcOrd="0" destOrd="4" presId="urn:microsoft.com/office/officeart/2005/8/layout/default"/>
    <dgm:cxn modelId="{0A89BDCE-DCBE-4225-A1DF-A687A99BA910}" srcId="{FAC62286-06C5-4020-988A-CB390706C778}" destId="{D5668E18-9B0D-421E-A500-8417AD308F36}" srcOrd="1" destOrd="0" parTransId="{C5E5084F-6F89-4601-BA75-F032094E9BDD}" sibTransId="{6DE78AA5-38AB-4B58-89F8-67E5389F9D35}"/>
    <dgm:cxn modelId="{32364ED1-B512-4DF7-88F2-4A8DAA604F78}" type="presOf" srcId="{D5668E18-9B0D-421E-A500-8417AD308F36}" destId="{23AA7715-258F-4FFC-98A1-712D0A68BFDE}" srcOrd="0" destOrd="0" presId="urn:microsoft.com/office/officeart/2005/8/layout/default"/>
    <dgm:cxn modelId="{99A1FAD8-B5E5-4445-A0FB-97127D2AFA84}" srcId="{ABEFF661-0D5A-49C6-9C5F-E25EA006B7A8}" destId="{F9942F48-3E73-49A5-B637-C4048CAA147D}" srcOrd="2" destOrd="0" parTransId="{5DB75C89-A5C0-4F5D-A142-25DD5110F6E6}" sibTransId="{DC038CCB-94EB-4EBE-9C33-1DF6E7762225}"/>
    <dgm:cxn modelId="{5CBAE403-6FF0-4E2C-A06C-3632E31D3398}" type="presParOf" srcId="{37327AE2-5277-4CF5-AE6A-DDCF517F88C9}" destId="{1FD77C7E-20B3-4AFE-A423-A0120B6E14A0}" srcOrd="0" destOrd="0" presId="urn:microsoft.com/office/officeart/2005/8/layout/default"/>
    <dgm:cxn modelId="{BC7EC832-8E19-4D93-9C36-2FDD2FB43A02}" type="presParOf" srcId="{37327AE2-5277-4CF5-AE6A-DDCF517F88C9}" destId="{5E5E2293-FD94-49EF-9843-0EC05EBBAEE2}" srcOrd="1" destOrd="0" presId="urn:microsoft.com/office/officeart/2005/8/layout/default"/>
    <dgm:cxn modelId="{F4913C8A-65A4-448C-9549-70168AA7FBA7}" type="presParOf" srcId="{37327AE2-5277-4CF5-AE6A-DDCF517F88C9}" destId="{23AA7715-258F-4FFC-98A1-712D0A68BFD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D77A88-FED4-4110-B2A6-AF5F389BFE3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7D34AA-4750-43D6-A576-016DF7BB3F1E}">
      <dgm:prSet/>
      <dgm:spPr/>
      <dgm:t>
        <a:bodyPr/>
        <a:lstStyle/>
        <a:p>
          <a:pPr>
            <a:lnSpc>
              <a:spcPct val="100000"/>
            </a:lnSpc>
          </a:pPr>
          <a:r>
            <a:rPr lang="en-US"/>
            <a:t>Collaboration and Communication</a:t>
          </a:r>
        </a:p>
      </dgm:t>
    </dgm:pt>
    <dgm:pt modelId="{58642C65-2321-4A27-A25A-A1F970E9325D}" type="parTrans" cxnId="{A4431FE5-6218-469C-899B-9BBB5A79E9CC}">
      <dgm:prSet/>
      <dgm:spPr/>
      <dgm:t>
        <a:bodyPr/>
        <a:lstStyle/>
        <a:p>
          <a:endParaRPr lang="en-US"/>
        </a:p>
      </dgm:t>
    </dgm:pt>
    <dgm:pt modelId="{9D0B9F74-08EC-43EA-A01D-464660F9584E}" type="sibTrans" cxnId="{A4431FE5-6218-469C-899B-9BBB5A79E9CC}">
      <dgm:prSet/>
      <dgm:spPr/>
      <dgm:t>
        <a:bodyPr/>
        <a:lstStyle/>
        <a:p>
          <a:endParaRPr lang="en-US"/>
        </a:p>
      </dgm:t>
    </dgm:pt>
    <dgm:pt modelId="{E06A7C3C-F5AF-446F-AFC7-92F0105D6AB5}">
      <dgm:prSet/>
      <dgm:spPr/>
      <dgm:t>
        <a:bodyPr/>
        <a:lstStyle/>
        <a:p>
          <a:pPr>
            <a:lnSpc>
              <a:spcPct val="100000"/>
            </a:lnSpc>
          </a:pPr>
          <a:r>
            <a:rPr lang="en-US"/>
            <a:t>Data Collection and Documentation</a:t>
          </a:r>
        </a:p>
      </dgm:t>
    </dgm:pt>
    <dgm:pt modelId="{DFE31F37-014D-4B19-97D6-6F988AE07C53}" type="parTrans" cxnId="{5443063C-5383-442B-A666-7ADAB7C14771}">
      <dgm:prSet/>
      <dgm:spPr/>
      <dgm:t>
        <a:bodyPr/>
        <a:lstStyle/>
        <a:p>
          <a:endParaRPr lang="en-US"/>
        </a:p>
      </dgm:t>
    </dgm:pt>
    <dgm:pt modelId="{DB19903A-4105-4556-B0D8-9FE207EF7E2F}" type="sibTrans" cxnId="{5443063C-5383-442B-A666-7ADAB7C14771}">
      <dgm:prSet/>
      <dgm:spPr/>
      <dgm:t>
        <a:bodyPr/>
        <a:lstStyle/>
        <a:p>
          <a:endParaRPr lang="en-US"/>
        </a:p>
      </dgm:t>
    </dgm:pt>
    <dgm:pt modelId="{13A6771A-A145-45F2-BFBB-BCBDF1AAD613}" type="pres">
      <dgm:prSet presAssocID="{47D77A88-FED4-4110-B2A6-AF5F389BFE31}" presName="root" presStyleCnt="0">
        <dgm:presLayoutVars>
          <dgm:dir/>
          <dgm:resizeHandles val="exact"/>
        </dgm:presLayoutVars>
      </dgm:prSet>
      <dgm:spPr/>
    </dgm:pt>
    <dgm:pt modelId="{A71FD408-1064-449D-A266-F51924197456}" type="pres">
      <dgm:prSet presAssocID="{D87D34AA-4750-43D6-A576-016DF7BB3F1E}" presName="compNode" presStyleCnt="0"/>
      <dgm:spPr/>
    </dgm:pt>
    <dgm:pt modelId="{FD36F82A-9E9B-4FE3-A228-304E5A1C268A}" type="pres">
      <dgm:prSet presAssocID="{D87D34AA-4750-43D6-A576-016DF7BB3F1E}" presName="bgRect" presStyleLbl="bgShp" presStyleIdx="0" presStyleCnt="2"/>
      <dgm:spPr/>
    </dgm:pt>
    <dgm:pt modelId="{476101E5-3D6F-433E-A17D-B81A43638D56}" type="pres">
      <dgm:prSet presAssocID="{D87D34AA-4750-43D6-A576-016DF7BB3F1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46A88C49-FEE3-4F94-9B4B-00CF432AD673}" type="pres">
      <dgm:prSet presAssocID="{D87D34AA-4750-43D6-A576-016DF7BB3F1E}" presName="spaceRect" presStyleCnt="0"/>
      <dgm:spPr/>
    </dgm:pt>
    <dgm:pt modelId="{FDE1F417-E3D0-4EC5-8DDD-4DD0B817BE41}" type="pres">
      <dgm:prSet presAssocID="{D87D34AA-4750-43D6-A576-016DF7BB3F1E}" presName="parTx" presStyleLbl="revTx" presStyleIdx="0" presStyleCnt="2">
        <dgm:presLayoutVars>
          <dgm:chMax val="0"/>
          <dgm:chPref val="0"/>
        </dgm:presLayoutVars>
      </dgm:prSet>
      <dgm:spPr/>
    </dgm:pt>
    <dgm:pt modelId="{CEF0A9B2-ADB9-41DD-96CD-63C26FA23D4E}" type="pres">
      <dgm:prSet presAssocID="{9D0B9F74-08EC-43EA-A01D-464660F9584E}" presName="sibTrans" presStyleCnt="0"/>
      <dgm:spPr/>
    </dgm:pt>
    <dgm:pt modelId="{2E1104C8-F73E-453B-A607-67F684661354}" type="pres">
      <dgm:prSet presAssocID="{E06A7C3C-F5AF-446F-AFC7-92F0105D6AB5}" presName="compNode" presStyleCnt="0"/>
      <dgm:spPr/>
    </dgm:pt>
    <dgm:pt modelId="{B3C066D2-6DD5-475A-A5DA-04DBD9D7B65A}" type="pres">
      <dgm:prSet presAssocID="{E06A7C3C-F5AF-446F-AFC7-92F0105D6AB5}" presName="bgRect" presStyleLbl="bgShp" presStyleIdx="1" presStyleCnt="2"/>
      <dgm:spPr/>
    </dgm:pt>
    <dgm:pt modelId="{02B50EE5-48A1-457F-88FC-BD14DF43DAC0}" type="pres">
      <dgm:prSet presAssocID="{E06A7C3C-F5AF-446F-AFC7-92F0105D6AB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088F871B-4BCA-4906-B139-972B0B501D2F}" type="pres">
      <dgm:prSet presAssocID="{E06A7C3C-F5AF-446F-AFC7-92F0105D6AB5}" presName="spaceRect" presStyleCnt="0"/>
      <dgm:spPr/>
    </dgm:pt>
    <dgm:pt modelId="{DCEFA84E-37BE-4BA4-A6E5-341C9E20CCC4}" type="pres">
      <dgm:prSet presAssocID="{E06A7C3C-F5AF-446F-AFC7-92F0105D6AB5}" presName="parTx" presStyleLbl="revTx" presStyleIdx="1" presStyleCnt="2">
        <dgm:presLayoutVars>
          <dgm:chMax val="0"/>
          <dgm:chPref val="0"/>
        </dgm:presLayoutVars>
      </dgm:prSet>
      <dgm:spPr/>
    </dgm:pt>
  </dgm:ptLst>
  <dgm:cxnLst>
    <dgm:cxn modelId="{5FE5863A-63AD-49C0-B0D0-4CA0DFD52E31}" type="presOf" srcId="{47D77A88-FED4-4110-B2A6-AF5F389BFE31}" destId="{13A6771A-A145-45F2-BFBB-BCBDF1AAD613}" srcOrd="0" destOrd="0" presId="urn:microsoft.com/office/officeart/2018/2/layout/IconVerticalSolidList"/>
    <dgm:cxn modelId="{5443063C-5383-442B-A666-7ADAB7C14771}" srcId="{47D77A88-FED4-4110-B2A6-AF5F389BFE31}" destId="{E06A7C3C-F5AF-446F-AFC7-92F0105D6AB5}" srcOrd="1" destOrd="0" parTransId="{DFE31F37-014D-4B19-97D6-6F988AE07C53}" sibTransId="{DB19903A-4105-4556-B0D8-9FE207EF7E2F}"/>
    <dgm:cxn modelId="{FD5584D6-BD45-4DE8-BC47-52445B1B4F18}" type="presOf" srcId="{D87D34AA-4750-43D6-A576-016DF7BB3F1E}" destId="{FDE1F417-E3D0-4EC5-8DDD-4DD0B817BE41}" srcOrd="0" destOrd="0" presId="urn:microsoft.com/office/officeart/2018/2/layout/IconVerticalSolidList"/>
    <dgm:cxn modelId="{A5D9CDDC-08BA-4668-9E4C-1726EDFD7F4A}" type="presOf" srcId="{E06A7C3C-F5AF-446F-AFC7-92F0105D6AB5}" destId="{DCEFA84E-37BE-4BA4-A6E5-341C9E20CCC4}" srcOrd="0" destOrd="0" presId="urn:microsoft.com/office/officeart/2018/2/layout/IconVerticalSolidList"/>
    <dgm:cxn modelId="{A4431FE5-6218-469C-899B-9BBB5A79E9CC}" srcId="{47D77A88-FED4-4110-B2A6-AF5F389BFE31}" destId="{D87D34AA-4750-43D6-A576-016DF7BB3F1E}" srcOrd="0" destOrd="0" parTransId="{58642C65-2321-4A27-A25A-A1F970E9325D}" sibTransId="{9D0B9F74-08EC-43EA-A01D-464660F9584E}"/>
    <dgm:cxn modelId="{9B805574-0133-45BA-9C53-8F283455543E}" type="presParOf" srcId="{13A6771A-A145-45F2-BFBB-BCBDF1AAD613}" destId="{A71FD408-1064-449D-A266-F51924197456}" srcOrd="0" destOrd="0" presId="urn:microsoft.com/office/officeart/2018/2/layout/IconVerticalSolidList"/>
    <dgm:cxn modelId="{43DA329D-F799-4AD6-8B80-26BDB4BC015F}" type="presParOf" srcId="{A71FD408-1064-449D-A266-F51924197456}" destId="{FD36F82A-9E9B-4FE3-A228-304E5A1C268A}" srcOrd="0" destOrd="0" presId="urn:microsoft.com/office/officeart/2018/2/layout/IconVerticalSolidList"/>
    <dgm:cxn modelId="{607ACB0B-5AD2-4F99-8081-3AC60018BDD5}" type="presParOf" srcId="{A71FD408-1064-449D-A266-F51924197456}" destId="{476101E5-3D6F-433E-A17D-B81A43638D56}" srcOrd="1" destOrd="0" presId="urn:microsoft.com/office/officeart/2018/2/layout/IconVerticalSolidList"/>
    <dgm:cxn modelId="{C389A639-DC57-49AC-8563-E306F757B6B5}" type="presParOf" srcId="{A71FD408-1064-449D-A266-F51924197456}" destId="{46A88C49-FEE3-4F94-9B4B-00CF432AD673}" srcOrd="2" destOrd="0" presId="urn:microsoft.com/office/officeart/2018/2/layout/IconVerticalSolidList"/>
    <dgm:cxn modelId="{75F8BB23-9906-49CA-BEA0-BB6480C1659A}" type="presParOf" srcId="{A71FD408-1064-449D-A266-F51924197456}" destId="{FDE1F417-E3D0-4EC5-8DDD-4DD0B817BE41}" srcOrd="3" destOrd="0" presId="urn:microsoft.com/office/officeart/2018/2/layout/IconVerticalSolidList"/>
    <dgm:cxn modelId="{4931234E-E1F9-490F-976D-844B08ECA303}" type="presParOf" srcId="{13A6771A-A145-45F2-BFBB-BCBDF1AAD613}" destId="{CEF0A9B2-ADB9-41DD-96CD-63C26FA23D4E}" srcOrd="1" destOrd="0" presId="urn:microsoft.com/office/officeart/2018/2/layout/IconVerticalSolidList"/>
    <dgm:cxn modelId="{858E8933-3189-495B-8DF2-CF1BB00C73F5}" type="presParOf" srcId="{13A6771A-A145-45F2-BFBB-BCBDF1AAD613}" destId="{2E1104C8-F73E-453B-A607-67F684661354}" srcOrd="2" destOrd="0" presId="urn:microsoft.com/office/officeart/2018/2/layout/IconVerticalSolidList"/>
    <dgm:cxn modelId="{1D4AF871-749C-4DFA-8DDF-FAEE20558555}" type="presParOf" srcId="{2E1104C8-F73E-453B-A607-67F684661354}" destId="{B3C066D2-6DD5-475A-A5DA-04DBD9D7B65A}" srcOrd="0" destOrd="0" presId="urn:microsoft.com/office/officeart/2018/2/layout/IconVerticalSolidList"/>
    <dgm:cxn modelId="{639859C3-36F5-41F9-8AE1-1553A2D702BA}" type="presParOf" srcId="{2E1104C8-F73E-453B-A607-67F684661354}" destId="{02B50EE5-48A1-457F-88FC-BD14DF43DAC0}" srcOrd="1" destOrd="0" presId="urn:microsoft.com/office/officeart/2018/2/layout/IconVerticalSolidList"/>
    <dgm:cxn modelId="{61CA6106-21C8-4824-8977-32AE29AE9FFB}" type="presParOf" srcId="{2E1104C8-F73E-453B-A607-67F684661354}" destId="{088F871B-4BCA-4906-B139-972B0B501D2F}" srcOrd="2" destOrd="0" presId="urn:microsoft.com/office/officeart/2018/2/layout/IconVerticalSolidList"/>
    <dgm:cxn modelId="{5D6D91E7-51DC-4128-A42E-1D91E6C19BB3}" type="presParOf" srcId="{2E1104C8-F73E-453B-A607-67F684661354}" destId="{DCEFA84E-37BE-4BA4-A6E5-341C9E20CC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CB394-B13F-43E1-B9FE-8148F0F89E9E}">
      <dsp:nvSpPr>
        <dsp:cNvPr id="0" name=""/>
        <dsp:cNvSpPr/>
      </dsp:nvSpPr>
      <dsp:spPr>
        <a:xfrm>
          <a:off x="0" y="313497"/>
          <a:ext cx="1051560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Child find refers to evaluation and referral procedures designed to locate, identify, and evaluate children who are suspected of having disabilities</a:t>
          </a:r>
        </a:p>
      </dsp:txBody>
      <dsp:txXfrm>
        <a:off x="52431" y="365928"/>
        <a:ext cx="10410738" cy="969198"/>
      </dsp:txXfrm>
    </dsp:sp>
    <dsp:sp modelId="{9E6055A3-E822-4F89-B045-06629E71F7B6}">
      <dsp:nvSpPr>
        <dsp:cNvPr id="0" name=""/>
        <dsp:cNvSpPr/>
      </dsp:nvSpPr>
      <dsp:spPr>
        <a:xfrm>
          <a:off x="0" y="1387557"/>
          <a:ext cx="10515600" cy="17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Mandate under Individuals with Disabilities Education Act (IDEA)</a:t>
          </a:r>
        </a:p>
        <a:p>
          <a:pPr marL="228600" lvl="1" indent="-228600" algn="l" defTabSz="933450">
            <a:lnSpc>
              <a:spcPct val="90000"/>
            </a:lnSpc>
            <a:spcBef>
              <a:spcPct val="0"/>
            </a:spcBef>
            <a:spcAft>
              <a:spcPct val="20000"/>
            </a:spcAft>
            <a:buChar char="•"/>
          </a:pPr>
          <a:r>
            <a:rPr lang="en-US" sz="2100" kern="1200"/>
            <a:t>Helps ensure a free and appropriate public education (FAPE)</a:t>
          </a:r>
        </a:p>
        <a:p>
          <a:pPr marL="228600" lvl="1" indent="-228600" algn="l" defTabSz="933450">
            <a:lnSpc>
              <a:spcPct val="90000"/>
            </a:lnSpc>
            <a:spcBef>
              <a:spcPct val="0"/>
            </a:spcBef>
            <a:spcAft>
              <a:spcPct val="20000"/>
            </a:spcAft>
            <a:buChar char="•"/>
          </a:pPr>
          <a:r>
            <a:rPr lang="en-US" sz="2100" kern="1200"/>
            <a:t>Allows timely interventions that can significantly impact the children’s educational and developmental outcomes.</a:t>
          </a:r>
        </a:p>
        <a:p>
          <a:pPr marL="228600" lvl="1" indent="-228600" algn="l" defTabSz="933450">
            <a:lnSpc>
              <a:spcPct val="90000"/>
            </a:lnSpc>
            <a:spcBef>
              <a:spcPct val="0"/>
            </a:spcBef>
            <a:spcAft>
              <a:spcPct val="20000"/>
            </a:spcAft>
            <a:buChar char="•"/>
          </a:pPr>
          <a:endParaRPr lang="en-US" sz="2100" kern="1200"/>
        </a:p>
      </dsp:txBody>
      <dsp:txXfrm>
        <a:off x="0" y="1387557"/>
        <a:ext cx="10515600" cy="1732590"/>
      </dsp:txXfrm>
    </dsp:sp>
    <dsp:sp modelId="{9B2D2B88-41C4-4E47-8584-D397F65BB12B}">
      <dsp:nvSpPr>
        <dsp:cNvPr id="0" name=""/>
        <dsp:cNvSpPr/>
      </dsp:nvSpPr>
      <dsp:spPr>
        <a:xfrm>
          <a:off x="0" y="3120147"/>
          <a:ext cx="1051560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 Local Education Agency (LEA) is responsible for ALL children in boundaries, regardless of enrollment</a:t>
          </a:r>
        </a:p>
      </dsp:txBody>
      <dsp:txXfrm>
        <a:off x="52431" y="3172578"/>
        <a:ext cx="10410738" cy="969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87C5-0BFB-4D0C-B699-78E0B83B3F16}">
      <dsp:nvSpPr>
        <dsp:cNvPr id="0" name=""/>
        <dsp:cNvSpPr/>
      </dsp:nvSpPr>
      <dsp:spPr>
        <a:xfrm>
          <a:off x="51" y="374600"/>
          <a:ext cx="4913783" cy="864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a:t>Who Can Refer a Child?</a:t>
          </a:r>
          <a:endParaRPr lang="en-US" sz="3000" kern="1200"/>
        </a:p>
      </dsp:txBody>
      <dsp:txXfrm>
        <a:off x="51" y="374600"/>
        <a:ext cx="4913783" cy="864000"/>
      </dsp:txXfrm>
    </dsp:sp>
    <dsp:sp modelId="{71CA8A1F-C66E-45B6-A33D-D82186E2B303}">
      <dsp:nvSpPr>
        <dsp:cNvPr id="0" name=""/>
        <dsp:cNvSpPr/>
      </dsp:nvSpPr>
      <dsp:spPr>
        <a:xfrm>
          <a:off x="51" y="1238600"/>
          <a:ext cx="4913783" cy="273813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Parents</a:t>
          </a:r>
        </a:p>
        <a:p>
          <a:pPr marL="285750" lvl="1" indent="-285750" algn="l" defTabSz="1333500">
            <a:lnSpc>
              <a:spcPct val="90000"/>
            </a:lnSpc>
            <a:spcBef>
              <a:spcPct val="0"/>
            </a:spcBef>
            <a:spcAft>
              <a:spcPct val="15000"/>
            </a:spcAft>
            <a:buChar char="•"/>
          </a:pPr>
          <a:r>
            <a:rPr lang="en-US" sz="3000" kern="1200"/>
            <a:t>Teachers</a:t>
          </a:r>
        </a:p>
        <a:p>
          <a:pPr marL="285750" lvl="1" indent="-285750" algn="l" defTabSz="1333500">
            <a:lnSpc>
              <a:spcPct val="90000"/>
            </a:lnSpc>
            <a:spcBef>
              <a:spcPct val="0"/>
            </a:spcBef>
            <a:spcAft>
              <a:spcPct val="15000"/>
            </a:spcAft>
            <a:buChar char="•"/>
          </a:pPr>
          <a:r>
            <a:rPr lang="en-US" sz="3000" kern="1200"/>
            <a:t>Administrators</a:t>
          </a:r>
        </a:p>
        <a:p>
          <a:pPr marL="285750" lvl="1" indent="-285750" algn="l" defTabSz="1333500">
            <a:lnSpc>
              <a:spcPct val="90000"/>
            </a:lnSpc>
            <a:spcBef>
              <a:spcPct val="0"/>
            </a:spcBef>
            <a:spcAft>
              <a:spcPct val="15000"/>
            </a:spcAft>
            <a:buChar char="•"/>
          </a:pPr>
          <a:r>
            <a:rPr lang="en-US" sz="3000" kern="1200"/>
            <a:t>Medical professionals</a:t>
          </a:r>
        </a:p>
      </dsp:txBody>
      <dsp:txXfrm>
        <a:off x="51" y="1238600"/>
        <a:ext cx="4913783" cy="2738137"/>
      </dsp:txXfrm>
    </dsp:sp>
    <dsp:sp modelId="{3C3434C4-ABF5-4F43-B90F-65A4DD3E41C4}">
      <dsp:nvSpPr>
        <dsp:cNvPr id="0" name=""/>
        <dsp:cNvSpPr/>
      </dsp:nvSpPr>
      <dsp:spPr>
        <a:xfrm>
          <a:off x="5601764" y="374600"/>
          <a:ext cx="4913783" cy="864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a:t>Steps in the Referral Process</a:t>
          </a:r>
          <a:endParaRPr lang="en-US" sz="3000" kern="1200"/>
        </a:p>
      </dsp:txBody>
      <dsp:txXfrm>
        <a:off x="5601764" y="374600"/>
        <a:ext cx="4913783" cy="864000"/>
      </dsp:txXfrm>
    </dsp:sp>
    <dsp:sp modelId="{B6EF85FD-6621-4295-8F1C-C5701DEC0055}">
      <dsp:nvSpPr>
        <dsp:cNvPr id="0" name=""/>
        <dsp:cNvSpPr/>
      </dsp:nvSpPr>
      <dsp:spPr>
        <a:xfrm>
          <a:off x="5601764" y="1238600"/>
          <a:ext cx="4913783" cy="273813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Consent to Evaluate</a:t>
          </a:r>
        </a:p>
        <a:p>
          <a:pPr marL="285750" lvl="1" indent="-285750" algn="l" defTabSz="1333500">
            <a:lnSpc>
              <a:spcPct val="90000"/>
            </a:lnSpc>
            <a:spcBef>
              <a:spcPct val="0"/>
            </a:spcBef>
            <a:spcAft>
              <a:spcPct val="15000"/>
            </a:spcAft>
            <a:buChar char="•"/>
          </a:pPr>
          <a:r>
            <a:rPr lang="en-US" sz="3000" kern="1200"/>
            <a:t>Evaluation within 45 days</a:t>
          </a:r>
        </a:p>
        <a:p>
          <a:pPr marL="285750" lvl="1" indent="-285750" algn="l" defTabSz="1333500">
            <a:lnSpc>
              <a:spcPct val="90000"/>
            </a:lnSpc>
            <a:spcBef>
              <a:spcPct val="0"/>
            </a:spcBef>
            <a:spcAft>
              <a:spcPct val="15000"/>
            </a:spcAft>
            <a:buChar char="•"/>
          </a:pPr>
          <a:r>
            <a:rPr lang="en-US" sz="3000" kern="1200"/>
            <a:t>Determination of eligibility</a:t>
          </a:r>
        </a:p>
        <a:p>
          <a:pPr marL="285750" lvl="1" indent="-285750" algn="l" defTabSz="1333500">
            <a:lnSpc>
              <a:spcPct val="90000"/>
            </a:lnSpc>
            <a:spcBef>
              <a:spcPct val="0"/>
            </a:spcBef>
            <a:spcAft>
              <a:spcPct val="15000"/>
            </a:spcAft>
            <a:buChar char="•"/>
          </a:pPr>
          <a:r>
            <a:rPr lang="en-US" sz="3000" kern="1200"/>
            <a:t>Individualized Education Program (IEP), if eligible</a:t>
          </a:r>
        </a:p>
      </dsp:txBody>
      <dsp:txXfrm>
        <a:off x="5601764" y="1238600"/>
        <a:ext cx="4913783" cy="2738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6C526-D07A-4791-B949-D7D4B9F2A300}">
      <dsp:nvSpPr>
        <dsp:cNvPr id="0" name=""/>
        <dsp:cNvSpPr/>
      </dsp:nvSpPr>
      <dsp:spPr>
        <a:xfrm>
          <a:off x="0" y="1911"/>
          <a:ext cx="10063163" cy="49385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t" anchorCtr="0">
          <a:noAutofit/>
        </a:bodyPr>
        <a:lstStyle/>
        <a:p>
          <a:pPr marL="0" lvl="0" indent="0" algn="ctr" defTabSz="2133600">
            <a:lnSpc>
              <a:spcPct val="90000"/>
            </a:lnSpc>
            <a:spcBef>
              <a:spcPct val="0"/>
            </a:spcBef>
            <a:spcAft>
              <a:spcPct val="35000"/>
            </a:spcAft>
            <a:buNone/>
          </a:pPr>
          <a:r>
            <a:rPr lang="en-US" sz="4800" kern="1200"/>
            <a:t>Eligibility</a:t>
          </a:r>
          <a:endParaRPr lang="en-US" sz="5400" kern="1200"/>
        </a:p>
      </dsp:txBody>
      <dsp:txXfrm>
        <a:off x="0" y="1911"/>
        <a:ext cx="10063163" cy="2666803"/>
      </dsp:txXfrm>
    </dsp:sp>
    <dsp:sp modelId="{03581926-7C77-4F3E-A3DC-557D322BC747}">
      <dsp:nvSpPr>
        <dsp:cNvPr id="0" name=""/>
        <dsp:cNvSpPr/>
      </dsp:nvSpPr>
      <dsp:spPr>
        <a:xfrm>
          <a:off x="4913" y="1440721"/>
          <a:ext cx="3351111" cy="390803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t" anchorCtr="0">
          <a:noAutofit/>
        </a:bodyPr>
        <a:lstStyle/>
        <a:p>
          <a:pPr marL="0" lvl="0" indent="0" algn="l" defTabSz="1155700">
            <a:lnSpc>
              <a:spcPct val="90000"/>
            </a:lnSpc>
            <a:spcBef>
              <a:spcPct val="0"/>
            </a:spcBef>
            <a:spcAft>
              <a:spcPct val="35000"/>
            </a:spcAft>
            <a:buNone/>
          </a:pPr>
          <a:r>
            <a:rPr lang="en-US" sz="2600" kern="1200"/>
            <a:t>Team Members</a:t>
          </a:r>
        </a:p>
        <a:p>
          <a:pPr marL="228600" lvl="1" indent="-228600" algn="l" defTabSz="889000">
            <a:lnSpc>
              <a:spcPct val="90000"/>
            </a:lnSpc>
            <a:spcBef>
              <a:spcPct val="0"/>
            </a:spcBef>
            <a:spcAft>
              <a:spcPct val="15000"/>
            </a:spcAft>
            <a:buChar char="•"/>
          </a:pPr>
          <a:r>
            <a:rPr lang="en-US" sz="2000" kern="1200"/>
            <a:t>Parents</a:t>
          </a:r>
        </a:p>
        <a:p>
          <a:pPr marL="228600" lvl="1" indent="-228600" algn="l" defTabSz="889000">
            <a:lnSpc>
              <a:spcPct val="90000"/>
            </a:lnSpc>
            <a:spcBef>
              <a:spcPct val="0"/>
            </a:spcBef>
            <a:spcAft>
              <a:spcPct val="15000"/>
            </a:spcAft>
            <a:buChar char="•"/>
          </a:pPr>
          <a:r>
            <a:rPr lang="en-US" sz="2000" kern="1200"/>
            <a:t>Regular Education Teacher</a:t>
          </a:r>
        </a:p>
        <a:p>
          <a:pPr marL="228600" lvl="1" indent="-228600" algn="l" defTabSz="889000">
            <a:lnSpc>
              <a:spcPct val="90000"/>
            </a:lnSpc>
            <a:spcBef>
              <a:spcPct val="0"/>
            </a:spcBef>
            <a:spcAft>
              <a:spcPct val="15000"/>
            </a:spcAft>
            <a:buChar char="•"/>
          </a:pPr>
          <a:r>
            <a:rPr lang="en-US" sz="2000" kern="1200"/>
            <a:t>Special Education Teacher</a:t>
          </a:r>
        </a:p>
        <a:p>
          <a:pPr marL="228600" lvl="1" indent="-228600" algn="l" defTabSz="889000">
            <a:lnSpc>
              <a:spcPct val="90000"/>
            </a:lnSpc>
            <a:spcBef>
              <a:spcPct val="0"/>
            </a:spcBef>
            <a:spcAft>
              <a:spcPct val="15000"/>
            </a:spcAft>
            <a:buChar char="•"/>
          </a:pPr>
          <a:r>
            <a:rPr lang="en-US" sz="2000" kern="1200"/>
            <a:t> Related Service Providers</a:t>
          </a:r>
        </a:p>
        <a:p>
          <a:pPr marL="228600" lvl="1" indent="-228600" algn="l" defTabSz="889000">
            <a:lnSpc>
              <a:spcPct val="90000"/>
            </a:lnSpc>
            <a:spcBef>
              <a:spcPct val="0"/>
            </a:spcBef>
            <a:spcAft>
              <a:spcPct val="15000"/>
            </a:spcAft>
            <a:buChar char="•"/>
          </a:pPr>
          <a:r>
            <a:rPr lang="en-US" sz="2000" kern="1200"/>
            <a:t> Representative from LEA</a:t>
          </a:r>
        </a:p>
        <a:p>
          <a:pPr marL="228600" lvl="1" indent="-228600" algn="l" defTabSz="889000">
            <a:lnSpc>
              <a:spcPct val="90000"/>
            </a:lnSpc>
            <a:spcBef>
              <a:spcPct val="0"/>
            </a:spcBef>
            <a:spcAft>
              <a:spcPct val="15000"/>
            </a:spcAft>
            <a:buChar char="•"/>
          </a:pPr>
          <a:r>
            <a:rPr lang="en-US" sz="2000" kern="1200"/>
            <a:t>Others as appropriate</a:t>
          </a:r>
        </a:p>
      </dsp:txBody>
      <dsp:txXfrm>
        <a:off x="4913" y="1440721"/>
        <a:ext cx="3351111" cy="3908035"/>
      </dsp:txXfrm>
    </dsp:sp>
    <dsp:sp modelId="{C8274A0F-C268-44DB-B09A-8E29539F25B8}">
      <dsp:nvSpPr>
        <dsp:cNvPr id="0" name=""/>
        <dsp:cNvSpPr/>
      </dsp:nvSpPr>
      <dsp:spPr>
        <a:xfrm>
          <a:off x="3356025" y="1440721"/>
          <a:ext cx="3351111" cy="390803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t" anchorCtr="0">
          <a:noAutofit/>
        </a:bodyPr>
        <a:lstStyle/>
        <a:p>
          <a:pPr marL="0" lvl="0" indent="0" algn="l" defTabSz="1111250">
            <a:lnSpc>
              <a:spcPct val="90000"/>
            </a:lnSpc>
            <a:spcBef>
              <a:spcPct val="0"/>
            </a:spcBef>
            <a:spcAft>
              <a:spcPct val="35000"/>
            </a:spcAft>
            <a:buNone/>
          </a:pPr>
          <a:r>
            <a:rPr lang="en-US" sz="2500" kern="1200"/>
            <a:t>Assessments</a:t>
          </a:r>
        </a:p>
        <a:p>
          <a:pPr marL="228600" lvl="1" indent="-228600" algn="l" defTabSz="889000">
            <a:lnSpc>
              <a:spcPct val="90000"/>
            </a:lnSpc>
            <a:spcBef>
              <a:spcPct val="0"/>
            </a:spcBef>
            <a:spcAft>
              <a:spcPct val="15000"/>
            </a:spcAft>
            <a:buChar char="•"/>
          </a:pPr>
          <a:r>
            <a:rPr lang="en-US" sz="2000" kern="1200"/>
            <a:t>Formal</a:t>
          </a:r>
        </a:p>
        <a:p>
          <a:pPr marL="228600" lvl="1" indent="-228600" algn="l" defTabSz="889000">
            <a:lnSpc>
              <a:spcPct val="90000"/>
            </a:lnSpc>
            <a:spcBef>
              <a:spcPct val="0"/>
            </a:spcBef>
            <a:spcAft>
              <a:spcPct val="15000"/>
            </a:spcAft>
            <a:buChar char="•"/>
          </a:pPr>
          <a:r>
            <a:rPr lang="en-US" sz="2000" kern="1200"/>
            <a:t>Informal</a:t>
          </a:r>
        </a:p>
        <a:p>
          <a:pPr marL="457200" lvl="2" indent="-228600" algn="l" defTabSz="889000">
            <a:lnSpc>
              <a:spcPct val="90000"/>
            </a:lnSpc>
            <a:spcBef>
              <a:spcPct val="0"/>
            </a:spcBef>
            <a:spcAft>
              <a:spcPct val="15000"/>
            </a:spcAft>
            <a:buChar char="•"/>
          </a:pPr>
          <a:r>
            <a:rPr lang="en-US" sz="2000" kern="1200"/>
            <a:t>Observation in classroom</a:t>
          </a:r>
        </a:p>
        <a:p>
          <a:pPr marL="457200" lvl="2" indent="-228600" algn="l" defTabSz="889000">
            <a:lnSpc>
              <a:spcPct val="90000"/>
            </a:lnSpc>
            <a:spcBef>
              <a:spcPct val="0"/>
            </a:spcBef>
            <a:spcAft>
              <a:spcPct val="15000"/>
            </a:spcAft>
            <a:buChar char="•"/>
          </a:pPr>
          <a:r>
            <a:rPr lang="en-US" sz="2000" kern="1200"/>
            <a:t>Parent information</a:t>
          </a:r>
        </a:p>
        <a:p>
          <a:pPr marL="228600" lvl="1" indent="-228600" algn="l" defTabSz="889000">
            <a:lnSpc>
              <a:spcPct val="90000"/>
            </a:lnSpc>
            <a:spcBef>
              <a:spcPct val="0"/>
            </a:spcBef>
            <a:spcAft>
              <a:spcPct val="15000"/>
            </a:spcAft>
            <a:buChar char="•"/>
          </a:pPr>
          <a:endParaRPr lang="en-US" sz="2000" kern="1200"/>
        </a:p>
      </dsp:txBody>
      <dsp:txXfrm>
        <a:off x="3356025" y="1440721"/>
        <a:ext cx="3351111" cy="3908035"/>
      </dsp:txXfrm>
    </dsp:sp>
    <dsp:sp modelId="{B743C730-7F67-4BDE-8283-D2DA24F5343F}">
      <dsp:nvSpPr>
        <dsp:cNvPr id="0" name=""/>
        <dsp:cNvSpPr/>
      </dsp:nvSpPr>
      <dsp:spPr>
        <a:xfrm>
          <a:off x="6707137" y="1440721"/>
          <a:ext cx="3351111" cy="390803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t" anchorCtr="0">
          <a:noAutofit/>
        </a:bodyPr>
        <a:lstStyle/>
        <a:p>
          <a:pPr marL="0" lvl="0" indent="0" algn="l" defTabSz="1111250">
            <a:lnSpc>
              <a:spcPct val="90000"/>
            </a:lnSpc>
            <a:spcBef>
              <a:spcPct val="0"/>
            </a:spcBef>
            <a:spcAft>
              <a:spcPct val="35000"/>
            </a:spcAft>
            <a:buNone/>
          </a:pPr>
          <a:r>
            <a:rPr lang="en-US" sz="2500" kern="1200"/>
            <a:t>Requirements</a:t>
          </a:r>
        </a:p>
        <a:p>
          <a:pPr marL="228600" lvl="1" indent="-228600" algn="l" defTabSz="889000">
            <a:lnSpc>
              <a:spcPct val="90000"/>
            </a:lnSpc>
            <a:spcBef>
              <a:spcPct val="0"/>
            </a:spcBef>
            <a:spcAft>
              <a:spcPct val="15000"/>
            </a:spcAft>
            <a:buChar char="•"/>
          </a:pPr>
          <a:r>
            <a:rPr lang="en-US" sz="2000" kern="1200"/>
            <a:t>13 categories for eligibility</a:t>
          </a:r>
        </a:p>
        <a:p>
          <a:pPr marL="228600" lvl="1" indent="-228600" algn="l" defTabSz="889000">
            <a:lnSpc>
              <a:spcPct val="90000"/>
            </a:lnSpc>
            <a:spcBef>
              <a:spcPct val="0"/>
            </a:spcBef>
            <a:spcAft>
              <a:spcPct val="15000"/>
            </a:spcAft>
            <a:buChar char="•"/>
          </a:pPr>
          <a:r>
            <a:rPr lang="en-US" sz="2000" kern="1200"/>
            <a:t>Educational Need</a:t>
          </a:r>
        </a:p>
      </dsp:txBody>
      <dsp:txXfrm>
        <a:off x="6707137" y="1440721"/>
        <a:ext cx="3351111" cy="3908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7C7E-20B3-4AFE-A423-A0120B6E14A0}">
      <dsp:nvSpPr>
        <dsp:cNvPr id="0" name=""/>
        <dsp:cNvSpPr/>
      </dsp:nvSpPr>
      <dsp:spPr>
        <a:xfrm>
          <a:off x="1275" y="662512"/>
          <a:ext cx="4974237" cy="29845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Team Members</a:t>
          </a:r>
        </a:p>
        <a:p>
          <a:pPr marL="228600" lvl="1" indent="-228600" algn="l" defTabSz="933450">
            <a:lnSpc>
              <a:spcPct val="100000"/>
            </a:lnSpc>
            <a:spcBef>
              <a:spcPct val="0"/>
            </a:spcBef>
            <a:spcAft>
              <a:spcPct val="15000"/>
            </a:spcAft>
            <a:buChar char="•"/>
          </a:pPr>
          <a:r>
            <a:rPr lang="en-US" sz="2100" kern="1200"/>
            <a:t>Parents</a:t>
          </a:r>
        </a:p>
        <a:p>
          <a:pPr marL="228600" lvl="1" indent="-228600" algn="l" defTabSz="933450">
            <a:lnSpc>
              <a:spcPct val="100000"/>
            </a:lnSpc>
            <a:spcBef>
              <a:spcPct val="0"/>
            </a:spcBef>
            <a:spcAft>
              <a:spcPct val="15000"/>
            </a:spcAft>
            <a:buChar char="•"/>
          </a:pPr>
          <a:r>
            <a:rPr lang="en-US" sz="2100" kern="1200"/>
            <a:t>Regular Education Teacher</a:t>
          </a:r>
        </a:p>
        <a:p>
          <a:pPr marL="228600" lvl="1" indent="-228600" algn="l" defTabSz="933450">
            <a:lnSpc>
              <a:spcPct val="100000"/>
            </a:lnSpc>
            <a:spcBef>
              <a:spcPct val="0"/>
            </a:spcBef>
            <a:spcAft>
              <a:spcPct val="15000"/>
            </a:spcAft>
            <a:buChar char="•"/>
          </a:pPr>
          <a:r>
            <a:rPr lang="en-US" sz="2100" kern="1200"/>
            <a:t>Special Education Teacher</a:t>
          </a:r>
        </a:p>
        <a:p>
          <a:pPr marL="228600" lvl="1" indent="-228600" algn="l" defTabSz="933450">
            <a:lnSpc>
              <a:spcPct val="100000"/>
            </a:lnSpc>
            <a:spcBef>
              <a:spcPct val="0"/>
            </a:spcBef>
            <a:spcAft>
              <a:spcPct val="15000"/>
            </a:spcAft>
            <a:buChar char="•"/>
          </a:pPr>
          <a:r>
            <a:rPr lang="en-US" sz="2100" kern="1200"/>
            <a:t>Related Service Providers</a:t>
          </a:r>
        </a:p>
        <a:p>
          <a:pPr marL="228600" lvl="1" indent="-228600" algn="l" defTabSz="933450">
            <a:lnSpc>
              <a:spcPct val="100000"/>
            </a:lnSpc>
            <a:spcBef>
              <a:spcPct val="0"/>
            </a:spcBef>
            <a:spcAft>
              <a:spcPct val="15000"/>
            </a:spcAft>
            <a:buChar char="•"/>
          </a:pPr>
          <a:r>
            <a:rPr lang="en-US" sz="2100" kern="1200"/>
            <a:t>Representative from LEA</a:t>
          </a:r>
        </a:p>
        <a:p>
          <a:pPr marL="228600" lvl="1" indent="-228600" algn="l" defTabSz="933450">
            <a:lnSpc>
              <a:spcPct val="100000"/>
            </a:lnSpc>
            <a:spcBef>
              <a:spcPct val="0"/>
            </a:spcBef>
            <a:spcAft>
              <a:spcPct val="15000"/>
            </a:spcAft>
            <a:buChar char="•"/>
          </a:pPr>
          <a:r>
            <a:rPr lang="en-US" sz="2100" kern="1200"/>
            <a:t>Others as appropriate</a:t>
          </a:r>
        </a:p>
      </dsp:txBody>
      <dsp:txXfrm>
        <a:off x="1275" y="662512"/>
        <a:ext cx="4974237" cy="2984542"/>
      </dsp:txXfrm>
    </dsp:sp>
    <dsp:sp modelId="{23AA7715-258F-4FFC-98A1-712D0A68BFDE}">
      <dsp:nvSpPr>
        <dsp:cNvPr id="0" name=""/>
        <dsp:cNvSpPr/>
      </dsp:nvSpPr>
      <dsp:spPr>
        <a:xfrm>
          <a:off x="5472936" y="662512"/>
          <a:ext cx="4974237" cy="2984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 Few Elements of an IEP</a:t>
          </a:r>
        </a:p>
        <a:p>
          <a:pPr marL="228600" lvl="1" indent="-228600" algn="l" defTabSz="933450">
            <a:lnSpc>
              <a:spcPct val="100000"/>
            </a:lnSpc>
            <a:spcBef>
              <a:spcPct val="0"/>
            </a:spcBef>
            <a:spcAft>
              <a:spcPct val="15000"/>
            </a:spcAft>
            <a:buChar char="•"/>
          </a:pPr>
          <a:r>
            <a:rPr lang="en-US" sz="2100" kern="1200"/>
            <a:t>Present Levels of Academic Achievement and Functional Performance (PLAAFP)</a:t>
          </a:r>
        </a:p>
        <a:p>
          <a:pPr marL="228600" lvl="1" indent="-228600" algn="l" defTabSz="933450">
            <a:lnSpc>
              <a:spcPct val="100000"/>
            </a:lnSpc>
            <a:spcBef>
              <a:spcPct val="0"/>
            </a:spcBef>
            <a:spcAft>
              <a:spcPct val="15000"/>
            </a:spcAft>
            <a:buChar char="•"/>
          </a:pPr>
          <a:r>
            <a:rPr lang="en-US" sz="2100" kern="1200"/>
            <a:t>Goals</a:t>
          </a:r>
        </a:p>
        <a:p>
          <a:pPr marL="228600" lvl="1" indent="-228600" algn="l" defTabSz="933450">
            <a:lnSpc>
              <a:spcPct val="100000"/>
            </a:lnSpc>
            <a:spcBef>
              <a:spcPct val="0"/>
            </a:spcBef>
            <a:spcAft>
              <a:spcPct val="15000"/>
            </a:spcAft>
            <a:buChar char="•"/>
          </a:pPr>
          <a:r>
            <a:rPr lang="en-US" sz="2100" kern="1200"/>
            <a:t>Services</a:t>
          </a:r>
        </a:p>
      </dsp:txBody>
      <dsp:txXfrm>
        <a:off x="5472936" y="662512"/>
        <a:ext cx="4974237" cy="29845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6F82A-9E9B-4FE3-A228-304E5A1C268A}">
      <dsp:nvSpPr>
        <dsp:cNvPr id="0" name=""/>
        <dsp:cNvSpPr/>
      </dsp:nvSpPr>
      <dsp:spPr>
        <a:xfrm>
          <a:off x="0" y="707092"/>
          <a:ext cx="6791325"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6101E5-3D6F-433E-A17D-B81A43638D56}">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1F417-E3D0-4EC5-8DDD-4DD0B817BE41}">
      <dsp:nvSpPr>
        <dsp:cNvPr id="0" name=""/>
        <dsp:cNvSpPr/>
      </dsp:nvSpPr>
      <dsp:spPr>
        <a:xfrm>
          <a:off x="1507738" y="707092"/>
          <a:ext cx="528358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Collaboration and Communication</a:t>
          </a:r>
        </a:p>
      </dsp:txBody>
      <dsp:txXfrm>
        <a:off x="1507738" y="707092"/>
        <a:ext cx="5283586" cy="1305401"/>
      </dsp:txXfrm>
    </dsp:sp>
    <dsp:sp modelId="{B3C066D2-6DD5-475A-A5DA-04DBD9D7B65A}">
      <dsp:nvSpPr>
        <dsp:cNvPr id="0" name=""/>
        <dsp:cNvSpPr/>
      </dsp:nvSpPr>
      <dsp:spPr>
        <a:xfrm>
          <a:off x="0" y="2338844"/>
          <a:ext cx="6791325"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50EE5-48A1-457F-88FC-BD14DF43DAC0}">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FA84E-37BE-4BA4-A6E5-341C9E20CCC4}">
      <dsp:nvSpPr>
        <dsp:cNvPr id="0" name=""/>
        <dsp:cNvSpPr/>
      </dsp:nvSpPr>
      <dsp:spPr>
        <a:xfrm>
          <a:off x="1507738" y="2338844"/>
          <a:ext cx="528358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Data Collection and Documentation</a:t>
          </a:r>
        </a:p>
      </dsp:txBody>
      <dsp:txXfrm>
        <a:off x="1507738" y="2338844"/>
        <a:ext cx="5283586"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7A0FB-CEFE-9C44-91E4-125BF4F1AEF9}"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60AEF-C119-EA49-A8C9-ED385ECB1E49}" type="slidenum">
              <a:rPr lang="en-US" smtClean="0"/>
              <a:t>‹#›</a:t>
            </a:fld>
            <a:endParaRPr lang="en-US"/>
          </a:p>
        </p:txBody>
      </p:sp>
    </p:spTree>
    <p:extLst>
      <p:ext uri="{BB962C8B-B14F-4D97-AF65-F5344CB8AC3E}">
        <p14:creationId xmlns:p14="http://schemas.microsoft.com/office/powerpoint/2010/main" val="251739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is designed to help preschool educators learn how to refer a child to special education in their local school district. We will cover the referral process, best practices for referrals, and reference to Utah State Law. We will end by going over resources</a:t>
            </a:r>
          </a:p>
          <a:p>
            <a:endParaRPr lang="en-US" dirty="0"/>
          </a:p>
          <a:p>
            <a:endParaRPr lang="en-US" dirty="0"/>
          </a:p>
        </p:txBody>
      </p:sp>
      <p:sp>
        <p:nvSpPr>
          <p:cNvPr id="4" name="Slide Number Placeholder 3"/>
          <p:cNvSpPr>
            <a:spLocks noGrp="1"/>
          </p:cNvSpPr>
          <p:nvPr>
            <p:ph type="sldNum" sz="quarter" idx="5"/>
          </p:nvPr>
        </p:nvSpPr>
        <p:spPr/>
        <p:txBody>
          <a:bodyPr/>
          <a:lstStyle/>
          <a:p>
            <a:fld id="{CBA60AEF-C119-EA49-A8C9-ED385ECB1E49}" type="slidenum">
              <a:rPr lang="en-US" smtClean="0"/>
              <a:t>1</a:t>
            </a:fld>
            <a:endParaRPr lang="en-US"/>
          </a:p>
        </p:txBody>
      </p:sp>
    </p:spTree>
    <p:extLst>
      <p:ext uri="{BB962C8B-B14F-4D97-AF65-F5344CB8AC3E}">
        <p14:creationId xmlns:p14="http://schemas.microsoft.com/office/powerpoint/2010/main" val="269817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60AEF-C119-EA49-A8C9-ED385ECB1E49}" type="slidenum">
              <a:rPr lang="en-US" smtClean="0"/>
              <a:t>12</a:t>
            </a:fld>
            <a:endParaRPr lang="en-US"/>
          </a:p>
        </p:txBody>
      </p:sp>
    </p:spTree>
    <p:extLst>
      <p:ext uri="{BB962C8B-B14F-4D97-AF65-F5344CB8AC3E}">
        <p14:creationId xmlns:p14="http://schemas.microsoft.com/office/powerpoint/2010/main" val="4153352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60AEF-C119-EA49-A8C9-ED385ECB1E49}" type="slidenum">
              <a:rPr lang="en-US" smtClean="0"/>
              <a:t>13</a:t>
            </a:fld>
            <a:endParaRPr lang="en-US"/>
          </a:p>
        </p:txBody>
      </p:sp>
    </p:spTree>
    <p:extLst>
      <p:ext uri="{BB962C8B-B14F-4D97-AF65-F5344CB8AC3E}">
        <p14:creationId xmlns:p14="http://schemas.microsoft.com/office/powerpoint/2010/main" val="99928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60AEF-C119-EA49-A8C9-ED385ECB1E49}" type="slidenum">
              <a:rPr lang="en-US" smtClean="0"/>
              <a:t>14</a:t>
            </a:fld>
            <a:endParaRPr lang="en-US"/>
          </a:p>
        </p:txBody>
      </p:sp>
    </p:spTree>
    <p:extLst>
      <p:ext uri="{BB962C8B-B14F-4D97-AF65-F5344CB8AC3E}">
        <p14:creationId xmlns:p14="http://schemas.microsoft.com/office/powerpoint/2010/main" val="14254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A60AEF-C119-EA49-A8C9-ED385ECB1E49}" type="slidenum">
              <a:rPr lang="en-US" smtClean="0"/>
              <a:t>16</a:t>
            </a:fld>
            <a:endParaRPr lang="en-US"/>
          </a:p>
        </p:txBody>
      </p:sp>
    </p:spTree>
    <p:extLst>
      <p:ext uri="{BB962C8B-B14F-4D97-AF65-F5344CB8AC3E}">
        <p14:creationId xmlns:p14="http://schemas.microsoft.com/office/powerpoint/2010/main" val="153862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60AEF-C119-EA49-A8C9-ED385ECB1E49}" type="slidenum">
              <a:rPr lang="en-US" smtClean="0"/>
              <a:t>2</a:t>
            </a:fld>
            <a:endParaRPr lang="en-US"/>
          </a:p>
        </p:txBody>
      </p:sp>
    </p:spTree>
    <p:extLst>
      <p:ext uri="{BB962C8B-B14F-4D97-AF65-F5344CB8AC3E}">
        <p14:creationId xmlns:p14="http://schemas.microsoft.com/office/powerpoint/2010/main" val="115262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Imagine a preschooler named Jamie, who is usually full of energy and eager to engage in classroom activities. However, over the past few weeks, Jamie’s teachers have noticed a change in behavior. Jamie seems overwhelmed during group activities, often covering their ears and looking distressed when the classroom gets noisy. They have also started to avoid eye contact and become increasingly fixated on certain toys, refusing to share or move on to other activities.</a:t>
            </a:r>
          </a:p>
          <a:p>
            <a:r>
              <a:rPr lang="en-US" dirty="0">
                <a:effectLst/>
              </a:rPr>
              <a:t>During story time, a favorite part of the day, Jamie has begun to get up and walk around the room, no longer showing interest in the stories that once captivated them. The teachers observe that Jamie is not responding to their name as consistently as before and seems to be in their own world.</a:t>
            </a:r>
          </a:p>
          <a:p>
            <a:r>
              <a:rPr lang="en-US" dirty="0">
                <a:effectLst/>
              </a:rPr>
              <a:t>Concerned, the teachers reach out to Jamie’s parents to discuss these observations. They learn that Jamie has been exhibiting similar behaviors at home. </a:t>
            </a:r>
          </a:p>
          <a:p>
            <a:endParaRPr lang="en-US" dirty="0">
              <a:effectLst/>
            </a:endParaRPr>
          </a:p>
          <a:p>
            <a:r>
              <a:rPr lang="en-US" dirty="0">
                <a:effectLst/>
              </a:rPr>
              <a:t>Can anyone relate to this story? By a show of hands, how many have had a child in their class/care that they are concerned about and don’t know what to do for?</a:t>
            </a:r>
            <a:endParaRPr lang="en-US" dirty="0"/>
          </a:p>
        </p:txBody>
      </p:sp>
      <p:sp>
        <p:nvSpPr>
          <p:cNvPr id="4" name="Slide Number Placeholder 3"/>
          <p:cNvSpPr>
            <a:spLocks noGrp="1"/>
          </p:cNvSpPr>
          <p:nvPr>
            <p:ph type="sldNum" sz="quarter" idx="5"/>
          </p:nvPr>
        </p:nvSpPr>
        <p:spPr/>
        <p:txBody>
          <a:bodyPr/>
          <a:lstStyle/>
          <a:p>
            <a:fld id="{CBA60AEF-C119-EA49-A8C9-ED385ECB1E49}" type="slidenum">
              <a:rPr lang="en-US" smtClean="0"/>
              <a:t>4</a:t>
            </a:fld>
            <a:endParaRPr lang="en-US"/>
          </a:p>
        </p:txBody>
      </p:sp>
    </p:spTree>
    <p:extLst>
      <p:ext uri="{BB962C8B-B14F-4D97-AF65-F5344CB8AC3E}">
        <p14:creationId xmlns:p14="http://schemas.microsoft.com/office/powerpoint/2010/main" val="386535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FFFFFF"/>
                </a:solidFill>
                <a:effectLst/>
                <a:latin typeface="SegoeUIVariable"/>
              </a:rPr>
              <a:t>Child Find is a continuous process of  evaluation and referral procedures designed to locate, identify, and evaluate children who are suspected of having disabilities and in need of Special Education and Related Services (Part B). It is a mandate under the Individuals with Disabilities Education Act (IDEA) that requires all states to have a comprehensive system to identify children who might need special education services. The process involves public awareness activities to inform the community about the availability of special education services, as well as screening and evaluation procedures to accurately identify children with disabilities. By doing so, LEAs can provide timely interventions that can significantly impact the children’s educational and developmental outcomes.</a:t>
            </a:r>
            <a:endParaRPr lang="en-US"/>
          </a:p>
        </p:txBody>
      </p:sp>
      <p:sp>
        <p:nvSpPr>
          <p:cNvPr id="4" name="Slide Number Placeholder 3"/>
          <p:cNvSpPr>
            <a:spLocks noGrp="1"/>
          </p:cNvSpPr>
          <p:nvPr>
            <p:ph type="sldNum" sz="quarter" idx="5"/>
          </p:nvPr>
        </p:nvSpPr>
        <p:spPr/>
        <p:txBody>
          <a:bodyPr/>
          <a:lstStyle/>
          <a:p>
            <a:fld id="{CBA60AEF-C119-EA49-A8C9-ED385ECB1E49}" type="slidenum">
              <a:rPr lang="en-US" smtClean="0"/>
              <a:t>6</a:t>
            </a:fld>
            <a:endParaRPr lang="en-US"/>
          </a:p>
        </p:txBody>
      </p:sp>
    </p:spTree>
    <p:extLst>
      <p:ext uri="{BB962C8B-B14F-4D97-AF65-F5344CB8AC3E}">
        <p14:creationId xmlns:p14="http://schemas.microsoft.com/office/powerpoint/2010/main" val="381120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 child is referred to special education, the school district will request consent from the parents or guardian of the child to evaluate. Once consent is given, the school district has 45 days to complete the evaluation. Once the evaluation is completed, an IEP team including the parents will meet to determine if the child is eligible. If so, they will then create an individualized Education Program or IEP that will address the child’s needs.</a:t>
            </a:r>
          </a:p>
        </p:txBody>
      </p:sp>
      <p:sp>
        <p:nvSpPr>
          <p:cNvPr id="4" name="Slide Number Placeholder 3"/>
          <p:cNvSpPr>
            <a:spLocks noGrp="1"/>
          </p:cNvSpPr>
          <p:nvPr>
            <p:ph type="sldNum" sz="quarter" idx="5"/>
          </p:nvPr>
        </p:nvSpPr>
        <p:spPr/>
        <p:txBody>
          <a:bodyPr/>
          <a:lstStyle/>
          <a:p>
            <a:fld id="{CBA60AEF-C119-EA49-A8C9-ED385ECB1E49}" type="slidenum">
              <a:rPr lang="en-US" smtClean="0"/>
              <a:t>7</a:t>
            </a:fld>
            <a:endParaRPr lang="en-US"/>
          </a:p>
        </p:txBody>
      </p:sp>
    </p:spTree>
    <p:extLst>
      <p:ext uri="{BB962C8B-B14F-4D97-AF65-F5344CB8AC3E}">
        <p14:creationId xmlns:p14="http://schemas.microsoft.com/office/powerpoint/2010/main" val="326514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A60AEF-C119-EA49-A8C9-ED385ECB1E49}" type="slidenum">
              <a:rPr lang="en-US" smtClean="0"/>
              <a:t>8</a:t>
            </a:fld>
            <a:endParaRPr lang="en-US"/>
          </a:p>
        </p:txBody>
      </p:sp>
    </p:spTree>
    <p:extLst>
      <p:ext uri="{BB962C8B-B14F-4D97-AF65-F5344CB8AC3E}">
        <p14:creationId xmlns:p14="http://schemas.microsoft.com/office/powerpoint/2010/main" val="5008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60AEF-C119-EA49-A8C9-ED385ECB1E49}" type="slidenum">
              <a:rPr lang="en-US" smtClean="0"/>
              <a:t>9</a:t>
            </a:fld>
            <a:endParaRPr lang="en-US"/>
          </a:p>
        </p:txBody>
      </p:sp>
    </p:spTree>
    <p:extLst>
      <p:ext uri="{BB962C8B-B14F-4D97-AF65-F5344CB8AC3E}">
        <p14:creationId xmlns:p14="http://schemas.microsoft.com/office/powerpoint/2010/main" val="376284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2500"/>
              </a:spcBef>
              <a:buNone/>
            </a:pPr>
            <a:r>
              <a:rPr lang="en-US" sz="1400" b="1" dirty="0"/>
              <a:t>Collaboration and Communication</a:t>
            </a:r>
          </a:p>
          <a:p>
            <a:pPr marL="0" lvl="1" indent="0">
              <a:buNone/>
            </a:pPr>
            <a:r>
              <a:rPr lang="en-US" sz="1400" dirty="0"/>
              <a:t>Successful referrals for special education require collaboration and communication between parents, educators, and service providers. Ongoing communication and collaboration are key to ensuring the best outcomes for the child.</a:t>
            </a:r>
          </a:p>
          <a:p>
            <a:pPr marL="0" indent="0">
              <a:spcBef>
                <a:spcPts val="2500"/>
              </a:spcBef>
              <a:buNone/>
            </a:pPr>
            <a:r>
              <a:rPr lang="en-US" sz="1400" b="1" dirty="0"/>
              <a:t>Data Collection and Documentation</a:t>
            </a:r>
          </a:p>
          <a:p>
            <a:pPr marL="0" lvl="1" indent="0">
              <a:buNone/>
            </a:pPr>
            <a:r>
              <a:rPr lang="en-US" sz="1400" dirty="0"/>
              <a:t>Data collection and documentation are critical when referring a child to special education. Accurate and detailed data help to identify the child's needs and inform the development of appropriate interventions and services.</a:t>
            </a:r>
          </a:p>
          <a:p>
            <a:endParaRPr lang="en-US" dirty="0"/>
          </a:p>
          <a:p>
            <a:endParaRPr lang="en-US" dirty="0"/>
          </a:p>
          <a:p>
            <a:r>
              <a:rPr lang="en-US" dirty="0"/>
              <a:t>Share example of Mars.</a:t>
            </a:r>
          </a:p>
        </p:txBody>
      </p:sp>
      <p:sp>
        <p:nvSpPr>
          <p:cNvPr id="4" name="Slide Number Placeholder 3"/>
          <p:cNvSpPr>
            <a:spLocks noGrp="1"/>
          </p:cNvSpPr>
          <p:nvPr>
            <p:ph type="sldNum" sz="quarter" idx="5"/>
          </p:nvPr>
        </p:nvSpPr>
        <p:spPr/>
        <p:txBody>
          <a:bodyPr/>
          <a:lstStyle/>
          <a:p>
            <a:fld id="{CBA60AEF-C119-EA49-A8C9-ED385ECB1E49}" type="slidenum">
              <a:rPr lang="en-US" smtClean="0"/>
              <a:t>10</a:t>
            </a:fld>
            <a:endParaRPr lang="en-US"/>
          </a:p>
        </p:txBody>
      </p:sp>
    </p:spTree>
    <p:extLst>
      <p:ext uri="{BB962C8B-B14F-4D97-AF65-F5344CB8AC3E}">
        <p14:creationId xmlns:p14="http://schemas.microsoft.com/office/powerpoint/2010/main" val="367638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teachers suggest that it might be beneficial to have Jamie assessed for possible developmental delays or sensory processing issues that could be impacting their learning and interaction with others.</a:t>
            </a:r>
          </a:p>
          <a:p>
            <a:r>
              <a:rPr lang="en-US" dirty="0">
                <a:effectLst/>
              </a:rPr>
              <a:t>The preschool decides to initiate the referral process for special education services. They document Jamie’s behaviors, gather input from both the teachers and parents, and with the parents’ consent, they contact the local school district to request an evaluation.</a:t>
            </a:r>
          </a:p>
          <a:p>
            <a:r>
              <a:rPr lang="en-US" dirty="0">
                <a:effectLst/>
              </a:rPr>
              <a:t>The evaluation team includes a special education teacher, a psychologist, and a speech-language pathologist who work together to assess Jamie’s needs. They observe Jamie in the classroom, conduct assessments, and interview the parents and teachers. The team concludes that Jamie would benefit from special education services to address sensory integration and communication challenges.</a:t>
            </a:r>
          </a:p>
          <a:p>
            <a:r>
              <a:rPr lang="en-US" dirty="0">
                <a:effectLst/>
              </a:rPr>
              <a:t>With a plan in place, Jamie begins to receive support from a special education teacher who collaborates with the preschool staff to implement strategies that help Jamie cope with sensory overload and engage more fully in classroom activities. Speech therapy is also introduced to support Jamie’s communication skills.</a:t>
            </a:r>
          </a:p>
          <a:p>
            <a:r>
              <a:rPr lang="en-US" dirty="0">
                <a:effectLst/>
              </a:rPr>
              <a:t>As a result of these interventions, Jamie starts to show progress. They are now able to participate in group activities with less distress, share toys more often, and show interest in story time again. The teachers and parents are relieved and hopeful as they see Jamie’s joy in learning rekindle.</a:t>
            </a:r>
          </a:p>
          <a:p>
            <a:endParaRPr lang="en-US" dirty="0">
              <a:effectLst/>
            </a:endParaRPr>
          </a:p>
          <a:p>
            <a:r>
              <a:rPr lang="en-US" dirty="0">
                <a:effectLst/>
              </a:rPr>
              <a:t>This story exemplifies the importance of early identification and intervention, and the positive outcomes that can result from a well-coordinated referral and support process for children like Jamie who show signs of needing special education services.</a:t>
            </a:r>
          </a:p>
          <a:p>
            <a:endParaRPr lang="en-US" dirty="0"/>
          </a:p>
          <a:p>
            <a:endParaRPr lang="en-US" dirty="0"/>
          </a:p>
        </p:txBody>
      </p:sp>
      <p:sp>
        <p:nvSpPr>
          <p:cNvPr id="4" name="Slide Number Placeholder 3"/>
          <p:cNvSpPr>
            <a:spLocks noGrp="1"/>
          </p:cNvSpPr>
          <p:nvPr>
            <p:ph type="sldNum" sz="quarter" idx="5"/>
          </p:nvPr>
        </p:nvSpPr>
        <p:spPr/>
        <p:txBody>
          <a:bodyPr/>
          <a:lstStyle/>
          <a:p>
            <a:fld id="{CBA60AEF-C119-EA49-A8C9-ED385ECB1E49}" type="slidenum">
              <a:rPr lang="en-US" smtClean="0"/>
              <a:t>11</a:t>
            </a:fld>
            <a:endParaRPr lang="en-US"/>
          </a:p>
        </p:txBody>
      </p:sp>
    </p:spTree>
    <p:extLst>
      <p:ext uri="{BB962C8B-B14F-4D97-AF65-F5344CB8AC3E}">
        <p14:creationId xmlns:p14="http://schemas.microsoft.com/office/powerpoint/2010/main" val="19475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16CE-8D54-8A4B-8EFF-11EABC0152E1}"/>
              </a:ext>
            </a:extLst>
          </p:cNvPr>
          <p:cNvSpPr>
            <a:spLocks noGrp="1"/>
          </p:cNvSpPr>
          <p:nvPr>
            <p:ph type="ctrTitle"/>
          </p:nvPr>
        </p:nvSpPr>
        <p:spPr>
          <a:xfrm>
            <a:off x="1524000" y="1122363"/>
            <a:ext cx="9144000" cy="2387600"/>
          </a:xfrm>
        </p:spPr>
        <p:txBody>
          <a:bodyPr anchor="b">
            <a:normAutofit/>
          </a:bodyPr>
          <a:lstStyle>
            <a:lvl1pPr algn="ctr">
              <a:defRPr sz="54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58405CC-AF7C-814B-88B7-D13DFB34C384}"/>
              </a:ext>
            </a:extLst>
          </p:cNvPr>
          <p:cNvSpPr>
            <a:spLocks noGrp="1"/>
          </p:cNvSpPr>
          <p:nvPr>
            <p:ph type="subTitle" idx="1"/>
          </p:nvPr>
        </p:nvSpPr>
        <p:spPr>
          <a:xfrm>
            <a:off x="1524000" y="3602038"/>
            <a:ext cx="9144000" cy="1655762"/>
          </a:xfr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97816C-325A-8349-ABED-B38DC292D783}"/>
              </a:ext>
            </a:extLst>
          </p:cNvPr>
          <p:cNvSpPr>
            <a:spLocks noGrp="1"/>
          </p:cNvSpPr>
          <p:nvPr>
            <p:ph type="dt" sz="half" idx="10"/>
          </p:nvPr>
        </p:nvSpPr>
        <p:spPr/>
        <p:txBody>
          <a:bodyPr/>
          <a:lstStyle/>
          <a:p>
            <a:fld id="{E4F5A15D-0DEC-4943-B7D9-1801FCB93D19}" type="datetimeFigureOut">
              <a:rPr lang="en-US" smtClean="0"/>
              <a:t>2/21/2025</a:t>
            </a:fld>
            <a:endParaRPr lang="en-US"/>
          </a:p>
        </p:txBody>
      </p:sp>
      <p:sp>
        <p:nvSpPr>
          <p:cNvPr id="5" name="Footer Placeholder 4">
            <a:extLst>
              <a:ext uri="{FF2B5EF4-FFF2-40B4-BE49-F238E27FC236}">
                <a16:creationId xmlns:a16="http://schemas.microsoft.com/office/drawing/2014/main" id="{0B2AA0ED-8DCE-B043-9338-80D34C036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CC8C5-00FB-7F41-BA2B-E0C2979D57FC}"/>
              </a:ext>
            </a:extLst>
          </p:cNvPr>
          <p:cNvSpPr>
            <a:spLocks noGrp="1"/>
          </p:cNvSpPr>
          <p:nvPr>
            <p:ph type="sldNum" sz="quarter" idx="12"/>
          </p:nvPr>
        </p:nvSpPr>
        <p:spPr/>
        <p:txBody>
          <a:bodyPr/>
          <a:lstStyle/>
          <a:p>
            <a:fld id="{7CFFC108-8E82-564C-9033-28E826409D5D}" type="slidenum">
              <a:rPr lang="en-US" smtClean="0"/>
              <a:t>‹#›</a:t>
            </a:fld>
            <a:endParaRPr lang="en-US"/>
          </a:p>
        </p:txBody>
      </p:sp>
    </p:spTree>
    <p:extLst>
      <p:ext uri="{BB962C8B-B14F-4D97-AF65-F5344CB8AC3E}">
        <p14:creationId xmlns:p14="http://schemas.microsoft.com/office/powerpoint/2010/main" val="159461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CAE0-1FC3-AF48-9BBA-AFB80DEED883}"/>
              </a:ext>
            </a:extLst>
          </p:cNvPr>
          <p:cNvSpPr>
            <a:spLocks noGrp="1"/>
          </p:cNvSpPr>
          <p:nvPr>
            <p:ph type="title"/>
          </p:nvPr>
        </p:nvSpPr>
        <p:spPr/>
        <p:txBody>
          <a:bodyPr>
            <a:normAutofit/>
          </a:bodyPr>
          <a:lstStyle>
            <a:lvl1pPr>
              <a:defRPr sz="40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1B5E590-00C7-7B4C-8EDC-93A3C1A3CF2C}"/>
              </a:ext>
            </a:extLst>
          </p:cNvPr>
          <p:cNvSpPr>
            <a:spLocks noGrp="1"/>
          </p:cNvSpPr>
          <p:nvPr>
            <p:ph idx="1"/>
          </p:nvPr>
        </p:nvSpPr>
        <p:spPr/>
        <p:txBody>
          <a:bodyPr>
            <a:normAutofit/>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2E3DB-2009-3342-B196-82793DDD4E4D}"/>
              </a:ext>
            </a:extLst>
          </p:cNvPr>
          <p:cNvSpPr>
            <a:spLocks noGrp="1"/>
          </p:cNvSpPr>
          <p:nvPr>
            <p:ph type="dt" sz="half" idx="10"/>
          </p:nvPr>
        </p:nvSpPr>
        <p:spPr/>
        <p:txBody>
          <a:bodyPr/>
          <a:lstStyle/>
          <a:p>
            <a:fld id="{E4F5A15D-0DEC-4943-B7D9-1801FCB93D19}" type="datetimeFigureOut">
              <a:rPr lang="en-US" smtClean="0"/>
              <a:t>2/21/2025</a:t>
            </a:fld>
            <a:endParaRPr lang="en-US"/>
          </a:p>
        </p:txBody>
      </p:sp>
      <p:sp>
        <p:nvSpPr>
          <p:cNvPr id="5" name="Footer Placeholder 4">
            <a:extLst>
              <a:ext uri="{FF2B5EF4-FFF2-40B4-BE49-F238E27FC236}">
                <a16:creationId xmlns:a16="http://schemas.microsoft.com/office/drawing/2014/main" id="{FDB4DAC6-DC4A-204F-8506-9D8421191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1B3A3-C7FA-FD46-B899-82F0C65A40F1}"/>
              </a:ext>
            </a:extLst>
          </p:cNvPr>
          <p:cNvSpPr>
            <a:spLocks noGrp="1"/>
          </p:cNvSpPr>
          <p:nvPr>
            <p:ph type="sldNum" sz="quarter" idx="12"/>
          </p:nvPr>
        </p:nvSpPr>
        <p:spPr/>
        <p:txBody>
          <a:bodyPr/>
          <a:lstStyle/>
          <a:p>
            <a:fld id="{7CFFC108-8E82-564C-9033-28E826409D5D}" type="slidenum">
              <a:rPr lang="en-US" smtClean="0"/>
              <a:t>‹#›</a:t>
            </a:fld>
            <a:endParaRPr lang="en-US"/>
          </a:p>
        </p:txBody>
      </p:sp>
    </p:spTree>
    <p:extLst>
      <p:ext uri="{BB962C8B-B14F-4D97-AF65-F5344CB8AC3E}">
        <p14:creationId xmlns:p14="http://schemas.microsoft.com/office/powerpoint/2010/main" val="199147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82C7-4C8B-8140-BD38-3DBB0E7093AA}"/>
              </a:ext>
            </a:extLst>
          </p:cNvPr>
          <p:cNvSpPr>
            <a:spLocks noGrp="1"/>
          </p:cNvSpPr>
          <p:nvPr>
            <p:ph type="title"/>
          </p:nvPr>
        </p:nvSpPr>
        <p:spPr>
          <a:xfrm>
            <a:off x="831850" y="1709738"/>
            <a:ext cx="10515600" cy="2852737"/>
          </a:xfrm>
        </p:spPr>
        <p:txBody>
          <a:bodyPr anchor="b">
            <a:normAutofit/>
          </a:bodyPr>
          <a:lstStyle>
            <a:lvl1pPr>
              <a:defRPr sz="48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1BE4C5-35AA-D543-B13A-4C0639D877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88D71-78FF-F143-AEC8-29F6823ADC91}"/>
              </a:ext>
            </a:extLst>
          </p:cNvPr>
          <p:cNvSpPr>
            <a:spLocks noGrp="1"/>
          </p:cNvSpPr>
          <p:nvPr>
            <p:ph type="dt" sz="half" idx="10"/>
          </p:nvPr>
        </p:nvSpPr>
        <p:spPr/>
        <p:txBody>
          <a:bodyPr/>
          <a:lstStyle/>
          <a:p>
            <a:fld id="{E4F5A15D-0DEC-4943-B7D9-1801FCB93D19}" type="datetimeFigureOut">
              <a:rPr lang="en-US" smtClean="0"/>
              <a:t>2/21/2025</a:t>
            </a:fld>
            <a:endParaRPr lang="en-US"/>
          </a:p>
        </p:txBody>
      </p:sp>
      <p:sp>
        <p:nvSpPr>
          <p:cNvPr id="5" name="Footer Placeholder 4">
            <a:extLst>
              <a:ext uri="{FF2B5EF4-FFF2-40B4-BE49-F238E27FC236}">
                <a16:creationId xmlns:a16="http://schemas.microsoft.com/office/drawing/2014/main" id="{07081C84-CD9B-E94F-8A4F-04623E123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C2385-D1CC-AE46-B5CC-92FADBFABE6C}"/>
              </a:ext>
            </a:extLst>
          </p:cNvPr>
          <p:cNvSpPr>
            <a:spLocks noGrp="1"/>
          </p:cNvSpPr>
          <p:nvPr>
            <p:ph type="sldNum" sz="quarter" idx="12"/>
          </p:nvPr>
        </p:nvSpPr>
        <p:spPr/>
        <p:txBody>
          <a:bodyPr/>
          <a:lstStyle/>
          <a:p>
            <a:fld id="{7CFFC108-8E82-564C-9033-28E826409D5D}" type="slidenum">
              <a:rPr lang="en-US" smtClean="0"/>
              <a:t>‹#›</a:t>
            </a:fld>
            <a:endParaRPr lang="en-US"/>
          </a:p>
        </p:txBody>
      </p:sp>
    </p:spTree>
    <p:extLst>
      <p:ext uri="{BB962C8B-B14F-4D97-AF65-F5344CB8AC3E}">
        <p14:creationId xmlns:p14="http://schemas.microsoft.com/office/powerpoint/2010/main" val="378824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118C-B9D5-E94C-B5CE-87394BFE0156}"/>
              </a:ext>
            </a:extLst>
          </p:cNvPr>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5079A61-1815-9341-9B57-1D18D473D534}"/>
              </a:ext>
            </a:extLst>
          </p:cNvPr>
          <p:cNvSpPr>
            <a:spLocks noGrp="1"/>
          </p:cNvSpPr>
          <p:nvPr>
            <p:ph sz="half" idx="1"/>
          </p:nvPr>
        </p:nvSpPr>
        <p:spPr>
          <a:xfrm>
            <a:off x="838200" y="1825625"/>
            <a:ext cx="5181600" cy="4351338"/>
          </a:xfrm>
        </p:spPr>
        <p:txBody>
          <a:bodyPr>
            <a:normAutofit/>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ED9D5-657B-8941-A8E1-01508A42AC68}"/>
              </a:ext>
            </a:extLst>
          </p:cNvPr>
          <p:cNvSpPr>
            <a:spLocks noGrp="1"/>
          </p:cNvSpPr>
          <p:nvPr>
            <p:ph sz="half" idx="2"/>
          </p:nvPr>
        </p:nvSpPr>
        <p:spPr>
          <a:xfrm>
            <a:off x="6172200" y="1825625"/>
            <a:ext cx="5181600" cy="4351338"/>
          </a:xfrm>
        </p:spPr>
        <p:txBody>
          <a:bodyPr>
            <a:normAutofit/>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F70D0E-070A-FB4C-944A-2AD97052BE26}"/>
              </a:ext>
            </a:extLst>
          </p:cNvPr>
          <p:cNvSpPr>
            <a:spLocks noGrp="1"/>
          </p:cNvSpPr>
          <p:nvPr>
            <p:ph type="dt" sz="half" idx="10"/>
          </p:nvPr>
        </p:nvSpPr>
        <p:spPr/>
        <p:txBody>
          <a:bodyPr/>
          <a:lstStyle/>
          <a:p>
            <a:fld id="{E4F5A15D-0DEC-4943-B7D9-1801FCB93D19}" type="datetimeFigureOut">
              <a:rPr lang="en-US" smtClean="0"/>
              <a:t>2/21/2025</a:t>
            </a:fld>
            <a:endParaRPr lang="en-US"/>
          </a:p>
        </p:txBody>
      </p:sp>
      <p:sp>
        <p:nvSpPr>
          <p:cNvPr id="6" name="Footer Placeholder 5">
            <a:extLst>
              <a:ext uri="{FF2B5EF4-FFF2-40B4-BE49-F238E27FC236}">
                <a16:creationId xmlns:a16="http://schemas.microsoft.com/office/drawing/2014/main" id="{382C9054-552C-3149-AB44-EA3E408FD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1C8555-335D-884A-B4C9-161568201493}"/>
              </a:ext>
            </a:extLst>
          </p:cNvPr>
          <p:cNvSpPr>
            <a:spLocks noGrp="1"/>
          </p:cNvSpPr>
          <p:nvPr>
            <p:ph type="sldNum" sz="quarter" idx="12"/>
          </p:nvPr>
        </p:nvSpPr>
        <p:spPr/>
        <p:txBody>
          <a:bodyPr/>
          <a:lstStyle/>
          <a:p>
            <a:fld id="{7CFFC108-8E82-564C-9033-28E826409D5D}" type="slidenum">
              <a:rPr lang="en-US" smtClean="0"/>
              <a:t>‹#›</a:t>
            </a:fld>
            <a:endParaRPr lang="en-US"/>
          </a:p>
        </p:txBody>
      </p:sp>
    </p:spTree>
    <p:extLst>
      <p:ext uri="{BB962C8B-B14F-4D97-AF65-F5344CB8AC3E}">
        <p14:creationId xmlns:p14="http://schemas.microsoft.com/office/powerpoint/2010/main" val="268715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16DF-13B4-234F-BE73-6D359CE4AE0F}"/>
              </a:ext>
            </a:extLst>
          </p:cNvPr>
          <p:cNvSpPr>
            <a:spLocks noGrp="1"/>
          </p:cNvSpPr>
          <p:nvPr>
            <p:ph type="title"/>
          </p:nvPr>
        </p:nvSpPr>
        <p:spPr>
          <a:xfrm>
            <a:off x="839788" y="365125"/>
            <a:ext cx="10515600" cy="1325563"/>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EC168C6-1D59-2A44-B304-3BA45036A07C}"/>
              </a:ext>
            </a:extLst>
          </p:cNvPr>
          <p:cNvSpPr>
            <a:spLocks noGrp="1"/>
          </p:cNvSpPr>
          <p:nvPr>
            <p:ph type="body" idx="1"/>
          </p:nvPr>
        </p:nvSpPr>
        <p:spPr>
          <a:xfrm>
            <a:off x="839788" y="1681163"/>
            <a:ext cx="5157787" cy="823912"/>
          </a:xfrm>
        </p:spPr>
        <p:txBody>
          <a:bodyPr anchor="b"/>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808FF9-5EB4-6C4C-B63D-E389B05B7AA4}"/>
              </a:ext>
            </a:extLst>
          </p:cNvPr>
          <p:cNvSpPr>
            <a:spLocks noGrp="1"/>
          </p:cNvSpPr>
          <p:nvPr>
            <p:ph sz="half" idx="2"/>
          </p:nvPr>
        </p:nvSpPr>
        <p:spPr>
          <a:xfrm>
            <a:off x="839788" y="2505075"/>
            <a:ext cx="5157787"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502DE-EBCF-EB42-B64C-23D3AEC54AD1}"/>
              </a:ext>
            </a:extLst>
          </p:cNvPr>
          <p:cNvSpPr>
            <a:spLocks noGrp="1"/>
          </p:cNvSpPr>
          <p:nvPr>
            <p:ph type="body" sz="quarter" idx="3"/>
          </p:nvPr>
        </p:nvSpPr>
        <p:spPr>
          <a:xfrm>
            <a:off x="6172200" y="1681163"/>
            <a:ext cx="5183188" cy="823912"/>
          </a:xfrm>
        </p:spPr>
        <p:txBody>
          <a:bodyPr anchor="b"/>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DB1DE4-4D27-B543-BF29-BB83B2BA1153}"/>
              </a:ext>
            </a:extLst>
          </p:cNvPr>
          <p:cNvSpPr>
            <a:spLocks noGrp="1"/>
          </p:cNvSpPr>
          <p:nvPr>
            <p:ph sz="quarter" idx="4"/>
          </p:nvPr>
        </p:nvSpPr>
        <p:spPr>
          <a:xfrm>
            <a:off x="6172200" y="2505075"/>
            <a:ext cx="5183188" cy="3684588"/>
          </a:xfrm>
        </p:spPr>
        <p:txBody>
          <a:bodyPr>
            <a:normAutofit/>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61E65F-AF11-9A47-B9B8-355B64F9CFC5}"/>
              </a:ext>
            </a:extLst>
          </p:cNvPr>
          <p:cNvSpPr>
            <a:spLocks noGrp="1"/>
          </p:cNvSpPr>
          <p:nvPr>
            <p:ph type="dt" sz="half" idx="10"/>
          </p:nvPr>
        </p:nvSpPr>
        <p:spPr/>
        <p:txBody>
          <a:bodyPr/>
          <a:lstStyle/>
          <a:p>
            <a:fld id="{E4F5A15D-0DEC-4943-B7D9-1801FCB93D19}" type="datetimeFigureOut">
              <a:rPr lang="en-US" smtClean="0"/>
              <a:t>2/21/2025</a:t>
            </a:fld>
            <a:endParaRPr lang="en-US"/>
          </a:p>
        </p:txBody>
      </p:sp>
      <p:sp>
        <p:nvSpPr>
          <p:cNvPr id="8" name="Footer Placeholder 7">
            <a:extLst>
              <a:ext uri="{FF2B5EF4-FFF2-40B4-BE49-F238E27FC236}">
                <a16:creationId xmlns:a16="http://schemas.microsoft.com/office/drawing/2014/main" id="{702A4B16-2BDF-C24B-8B1B-4859318529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D472FC-FBE2-3845-9C5B-58F22680175A}"/>
              </a:ext>
            </a:extLst>
          </p:cNvPr>
          <p:cNvSpPr>
            <a:spLocks noGrp="1"/>
          </p:cNvSpPr>
          <p:nvPr>
            <p:ph type="sldNum" sz="quarter" idx="12"/>
          </p:nvPr>
        </p:nvSpPr>
        <p:spPr/>
        <p:txBody>
          <a:bodyPr/>
          <a:lstStyle/>
          <a:p>
            <a:fld id="{7CFFC108-8E82-564C-9033-28E826409D5D}" type="slidenum">
              <a:rPr lang="en-US" smtClean="0"/>
              <a:t>‹#›</a:t>
            </a:fld>
            <a:endParaRPr lang="en-US"/>
          </a:p>
        </p:txBody>
      </p:sp>
    </p:spTree>
    <p:extLst>
      <p:ext uri="{BB962C8B-B14F-4D97-AF65-F5344CB8AC3E}">
        <p14:creationId xmlns:p14="http://schemas.microsoft.com/office/powerpoint/2010/main" val="34199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24B0-D450-0147-BEA1-E511259B863E}"/>
              </a:ext>
            </a:extLst>
          </p:cNvPr>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0290BB1-E66A-CC43-A7E2-C3147AC2C9EA}"/>
              </a:ext>
            </a:extLst>
          </p:cNvPr>
          <p:cNvSpPr>
            <a:spLocks noGrp="1"/>
          </p:cNvSpPr>
          <p:nvPr>
            <p:ph type="dt" sz="half" idx="10"/>
          </p:nvPr>
        </p:nvSpPr>
        <p:spPr/>
        <p:txBody>
          <a:bodyPr/>
          <a:lstStyle/>
          <a:p>
            <a:fld id="{E4F5A15D-0DEC-4943-B7D9-1801FCB93D19}" type="datetimeFigureOut">
              <a:rPr lang="en-US" smtClean="0"/>
              <a:t>2/21/2025</a:t>
            </a:fld>
            <a:endParaRPr lang="en-US"/>
          </a:p>
        </p:txBody>
      </p:sp>
      <p:sp>
        <p:nvSpPr>
          <p:cNvPr id="4" name="Footer Placeholder 3">
            <a:extLst>
              <a:ext uri="{FF2B5EF4-FFF2-40B4-BE49-F238E27FC236}">
                <a16:creationId xmlns:a16="http://schemas.microsoft.com/office/drawing/2014/main" id="{5D6FC17E-AD8A-C04C-8F10-6D020FF0DA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F14DB1-BF20-6946-928B-C696C0C8B1BC}"/>
              </a:ext>
            </a:extLst>
          </p:cNvPr>
          <p:cNvSpPr>
            <a:spLocks noGrp="1"/>
          </p:cNvSpPr>
          <p:nvPr>
            <p:ph type="sldNum" sz="quarter" idx="12"/>
          </p:nvPr>
        </p:nvSpPr>
        <p:spPr/>
        <p:txBody>
          <a:bodyPr/>
          <a:lstStyle/>
          <a:p>
            <a:fld id="{7CFFC108-8E82-564C-9033-28E826409D5D}" type="slidenum">
              <a:rPr lang="en-US" smtClean="0"/>
              <a:t>‹#›</a:t>
            </a:fld>
            <a:endParaRPr lang="en-US"/>
          </a:p>
        </p:txBody>
      </p:sp>
    </p:spTree>
    <p:extLst>
      <p:ext uri="{BB962C8B-B14F-4D97-AF65-F5344CB8AC3E}">
        <p14:creationId xmlns:p14="http://schemas.microsoft.com/office/powerpoint/2010/main" val="397176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2EE3C9-B649-4D40-BDEE-B0928196102B}"/>
              </a:ext>
            </a:extLst>
          </p:cNvPr>
          <p:cNvSpPr>
            <a:spLocks noGrp="1"/>
          </p:cNvSpPr>
          <p:nvPr>
            <p:ph type="dt" sz="half" idx="10"/>
          </p:nvPr>
        </p:nvSpPr>
        <p:spPr/>
        <p:txBody>
          <a:bodyPr/>
          <a:lstStyle/>
          <a:p>
            <a:fld id="{E4F5A15D-0DEC-4943-B7D9-1801FCB93D19}" type="datetimeFigureOut">
              <a:rPr lang="en-US" smtClean="0"/>
              <a:t>2/21/2025</a:t>
            </a:fld>
            <a:endParaRPr lang="en-US"/>
          </a:p>
        </p:txBody>
      </p:sp>
      <p:sp>
        <p:nvSpPr>
          <p:cNvPr id="3" name="Footer Placeholder 2">
            <a:extLst>
              <a:ext uri="{FF2B5EF4-FFF2-40B4-BE49-F238E27FC236}">
                <a16:creationId xmlns:a16="http://schemas.microsoft.com/office/drawing/2014/main" id="{D2589444-8014-C442-B47A-DDAEE6E4B6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3F4CD1-5523-0249-9EBD-04BDD2736152}"/>
              </a:ext>
            </a:extLst>
          </p:cNvPr>
          <p:cNvSpPr>
            <a:spLocks noGrp="1"/>
          </p:cNvSpPr>
          <p:nvPr>
            <p:ph type="sldNum" sz="quarter" idx="12"/>
          </p:nvPr>
        </p:nvSpPr>
        <p:spPr/>
        <p:txBody>
          <a:bodyPr/>
          <a:lstStyle/>
          <a:p>
            <a:fld id="{7CFFC108-8E82-564C-9033-28E826409D5D}" type="slidenum">
              <a:rPr lang="en-US" smtClean="0"/>
              <a:t>‹#›</a:t>
            </a:fld>
            <a:endParaRPr lang="en-US"/>
          </a:p>
        </p:txBody>
      </p:sp>
    </p:spTree>
    <p:extLst>
      <p:ext uri="{BB962C8B-B14F-4D97-AF65-F5344CB8AC3E}">
        <p14:creationId xmlns:p14="http://schemas.microsoft.com/office/powerpoint/2010/main" val="39196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F4E-BACB-3942-BF1F-AA922E211A28}"/>
              </a:ext>
            </a:extLst>
          </p:cNvPr>
          <p:cNvSpPr>
            <a:spLocks noGrp="1"/>
          </p:cNvSpPr>
          <p:nvPr>
            <p:ph type="title"/>
          </p:nvPr>
        </p:nvSpPr>
        <p:spPr>
          <a:xfrm>
            <a:off x="839788" y="457200"/>
            <a:ext cx="3932237" cy="1600200"/>
          </a:xfrm>
        </p:spPr>
        <p:txBody>
          <a:bodyPr anchor="b"/>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1742F9-C830-D348-AABB-50FB7AD62547}"/>
              </a:ext>
            </a:extLst>
          </p:cNvPr>
          <p:cNvSpPr>
            <a:spLocks noGrp="1"/>
          </p:cNvSpPr>
          <p:nvPr>
            <p:ph idx="1"/>
          </p:nvPr>
        </p:nvSpPr>
        <p:spPr>
          <a:xfrm>
            <a:off x="5183188" y="987425"/>
            <a:ext cx="6172200" cy="4873625"/>
          </a:xfrm>
        </p:spPr>
        <p:txBody>
          <a:bodyPr>
            <a:normAutofit/>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172DC1-9457-BB4F-B77B-146A9215DAEF}"/>
              </a:ext>
            </a:extLst>
          </p:cNvPr>
          <p:cNvSpPr>
            <a:spLocks noGrp="1"/>
          </p:cNvSpPr>
          <p:nvPr>
            <p:ph type="body" sz="half" idx="2"/>
          </p:nvPr>
        </p:nvSpPr>
        <p:spPr>
          <a:xfrm>
            <a:off x="839788" y="2057400"/>
            <a:ext cx="3932237" cy="3811588"/>
          </a:xfrm>
        </p:spPr>
        <p:txBody>
          <a:bodyPr>
            <a:normAutofit/>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5DA6B-420D-8D4C-9BDC-D10562725B43}"/>
              </a:ext>
            </a:extLst>
          </p:cNvPr>
          <p:cNvSpPr>
            <a:spLocks noGrp="1"/>
          </p:cNvSpPr>
          <p:nvPr>
            <p:ph type="dt" sz="half" idx="10"/>
          </p:nvPr>
        </p:nvSpPr>
        <p:spPr/>
        <p:txBody>
          <a:bodyPr/>
          <a:lstStyle/>
          <a:p>
            <a:fld id="{E4F5A15D-0DEC-4943-B7D9-1801FCB93D19}" type="datetimeFigureOut">
              <a:rPr lang="en-US" smtClean="0"/>
              <a:t>2/21/2025</a:t>
            </a:fld>
            <a:endParaRPr lang="en-US"/>
          </a:p>
        </p:txBody>
      </p:sp>
      <p:sp>
        <p:nvSpPr>
          <p:cNvPr id="6" name="Footer Placeholder 5">
            <a:extLst>
              <a:ext uri="{FF2B5EF4-FFF2-40B4-BE49-F238E27FC236}">
                <a16:creationId xmlns:a16="http://schemas.microsoft.com/office/drawing/2014/main" id="{9EC005F1-60CF-A148-B5EB-2DC2AFE05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D29B2-5550-6245-ABFD-49F46B7EA5A3}"/>
              </a:ext>
            </a:extLst>
          </p:cNvPr>
          <p:cNvSpPr>
            <a:spLocks noGrp="1"/>
          </p:cNvSpPr>
          <p:nvPr>
            <p:ph type="sldNum" sz="quarter" idx="12"/>
          </p:nvPr>
        </p:nvSpPr>
        <p:spPr/>
        <p:txBody>
          <a:bodyPr/>
          <a:lstStyle/>
          <a:p>
            <a:fld id="{7CFFC108-8E82-564C-9033-28E826409D5D}" type="slidenum">
              <a:rPr lang="en-US" smtClean="0"/>
              <a:t>‹#›</a:t>
            </a:fld>
            <a:endParaRPr lang="en-US"/>
          </a:p>
        </p:txBody>
      </p:sp>
    </p:spTree>
    <p:extLst>
      <p:ext uri="{BB962C8B-B14F-4D97-AF65-F5344CB8AC3E}">
        <p14:creationId xmlns:p14="http://schemas.microsoft.com/office/powerpoint/2010/main" val="252385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E0C0-C1BD-6444-A55D-A87E96677122}"/>
              </a:ext>
            </a:extLst>
          </p:cNvPr>
          <p:cNvSpPr>
            <a:spLocks noGrp="1"/>
          </p:cNvSpPr>
          <p:nvPr>
            <p:ph type="title"/>
          </p:nvPr>
        </p:nvSpPr>
        <p:spPr>
          <a:xfrm>
            <a:off x="839788" y="457200"/>
            <a:ext cx="3932237" cy="1600200"/>
          </a:xfrm>
        </p:spPr>
        <p:txBody>
          <a:bodyPr anchor="b"/>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F03405B6-BDED-DE4E-96B4-C5972D084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5ED71B-E6DC-074A-93DE-91A30F593620}"/>
              </a:ext>
            </a:extLst>
          </p:cNvPr>
          <p:cNvSpPr>
            <a:spLocks noGrp="1"/>
          </p:cNvSpPr>
          <p:nvPr>
            <p:ph type="body" sz="half" idx="2"/>
          </p:nvPr>
        </p:nvSpPr>
        <p:spPr>
          <a:xfrm>
            <a:off x="839788" y="2057400"/>
            <a:ext cx="3932237" cy="3811588"/>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2CF5C-5073-D14C-8340-77C86B2D1B78}"/>
              </a:ext>
            </a:extLst>
          </p:cNvPr>
          <p:cNvSpPr>
            <a:spLocks noGrp="1"/>
          </p:cNvSpPr>
          <p:nvPr>
            <p:ph type="dt" sz="half" idx="10"/>
          </p:nvPr>
        </p:nvSpPr>
        <p:spPr/>
        <p:txBody>
          <a:bodyPr/>
          <a:lstStyle/>
          <a:p>
            <a:fld id="{E4F5A15D-0DEC-4943-B7D9-1801FCB93D19}" type="datetimeFigureOut">
              <a:rPr lang="en-US" smtClean="0"/>
              <a:t>2/21/2025</a:t>
            </a:fld>
            <a:endParaRPr lang="en-US"/>
          </a:p>
        </p:txBody>
      </p:sp>
      <p:sp>
        <p:nvSpPr>
          <p:cNvPr id="6" name="Footer Placeholder 5">
            <a:extLst>
              <a:ext uri="{FF2B5EF4-FFF2-40B4-BE49-F238E27FC236}">
                <a16:creationId xmlns:a16="http://schemas.microsoft.com/office/drawing/2014/main" id="{AFCC42E9-7A23-764A-9E81-04423E0B7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3C6539-F220-364B-9BFF-F12A72EEC479}"/>
              </a:ext>
            </a:extLst>
          </p:cNvPr>
          <p:cNvSpPr>
            <a:spLocks noGrp="1"/>
          </p:cNvSpPr>
          <p:nvPr>
            <p:ph type="sldNum" sz="quarter" idx="12"/>
          </p:nvPr>
        </p:nvSpPr>
        <p:spPr/>
        <p:txBody>
          <a:bodyPr/>
          <a:lstStyle/>
          <a:p>
            <a:fld id="{7CFFC108-8E82-564C-9033-28E826409D5D}" type="slidenum">
              <a:rPr lang="en-US" smtClean="0"/>
              <a:t>‹#›</a:t>
            </a:fld>
            <a:endParaRPr lang="en-US"/>
          </a:p>
        </p:txBody>
      </p:sp>
    </p:spTree>
    <p:extLst>
      <p:ext uri="{BB962C8B-B14F-4D97-AF65-F5344CB8AC3E}">
        <p14:creationId xmlns:p14="http://schemas.microsoft.com/office/powerpoint/2010/main" val="111764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D2F866-DD56-9E4F-B14F-6EE9593963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589668-6640-F44B-B3B3-B3F29D7A3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836B3-6AB1-8C45-A08E-644C78CD3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5A15D-0DEC-4943-B7D9-1801FCB93D19}" type="datetimeFigureOut">
              <a:rPr lang="en-US" smtClean="0"/>
              <a:t>2/21/2025</a:t>
            </a:fld>
            <a:endParaRPr lang="en-US"/>
          </a:p>
        </p:txBody>
      </p:sp>
      <p:sp>
        <p:nvSpPr>
          <p:cNvPr id="5" name="Footer Placeholder 4">
            <a:extLst>
              <a:ext uri="{FF2B5EF4-FFF2-40B4-BE49-F238E27FC236}">
                <a16:creationId xmlns:a16="http://schemas.microsoft.com/office/drawing/2014/main" id="{7D4D4D19-48B2-A74A-8705-A08997AB57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082A23-A26D-2D4B-B3FF-7281714A3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FC108-8E82-564C-9033-28E826409D5D}" type="slidenum">
              <a:rPr lang="en-US" smtClean="0"/>
              <a:t>‹#›</a:t>
            </a:fld>
            <a:endParaRPr lang="en-US"/>
          </a:p>
        </p:txBody>
      </p:sp>
    </p:spTree>
    <p:extLst>
      <p:ext uri="{BB962C8B-B14F-4D97-AF65-F5344CB8AC3E}">
        <p14:creationId xmlns:p14="http://schemas.microsoft.com/office/powerpoint/2010/main" val="726678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elsea.oaks@schools.utah.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xhere.com/en/photo/56698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ildrenscenterutah.org/" TargetMode="External"/><Relationship Id="rId7" Type="http://schemas.openxmlformats.org/officeDocument/2006/relationships/hyperlink" Target="https://challengingbehavior.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pyramidmodel.org/implementation-exploration-and-readiness/" TargetMode="External"/><Relationship Id="rId5" Type="http://schemas.openxmlformats.org/officeDocument/2006/relationships/hyperlink" Target="https://emedia.uen.org/hubs/earlylearning" TargetMode="External"/><Relationship Id="rId4" Type="http://schemas.openxmlformats.org/officeDocument/2006/relationships/hyperlink" Target="https://preschool.uen.or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schools.utah.gov/curr/preschool" TargetMode="External"/><Relationship Id="rId3" Type="http://schemas.openxmlformats.org/officeDocument/2006/relationships/hyperlink" Target="mailto:chelsea.oaks@schools.utah.gov" TargetMode="External"/><Relationship Id="rId7" Type="http://schemas.openxmlformats.org/officeDocument/2006/relationships/hyperlink" Target="https://www.schools.utah.gov/specialeducation/programs/preschoo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utah.us17.list-manage.com/subscribe?u=751ab87d1fa81859e0e48b064&amp;id=f87b23355a" TargetMode="External"/><Relationship Id="rId5" Type="http://schemas.openxmlformats.org/officeDocument/2006/relationships/hyperlink" Target="https://www.schools.utah.gov/specialeducation/_specialeducation/_rulesandpolicies/_specialeducationrules/RulesSpecialEducationReport.pdf" TargetMode="External"/><Relationship Id="rId4" Type="http://schemas.openxmlformats.org/officeDocument/2006/relationships/hyperlink" Target="mailto:susie.estrada@schools.utah.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tahparentcenter.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thesammycenter.com/" TargetMode="External"/><Relationship Id="rId4" Type="http://schemas.openxmlformats.org/officeDocument/2006/relationships/hyperlink" Target="mailto:care.coordination@utah.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usbe.az1.qualtrics.com/jfe/form/SV_blm98cAfiP8SFG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helsea.oaks@schools.utah.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schools.utah.gov/specialeducation/programs/preschoo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blog.chrisrowbury.com/2013/08/singing-wrong-note-is-not-end-of-worl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2Q_ZzBGPdqE?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FA2665-99D2-A240-8C6B-3E43DD33CE60}"/>
              </a:ext>
              <a:ext uri="{C183D7F6-B498-43B3-948B-1728B52AA6E4}">
                <adec:decorative xmlns:adec="http://schemas.microsoft.com/office/drawing/2017/decorative" val="1"/>
              </a:ext>
            </a:extLst>
          </p:cNvPr>
          <p:cNvSpPr/>
          <p:nvPr/>
        </p:nvSpPr>
        <p:spPr>
          <a:xfrm>
            <a:off x="1" y="2292178"/>
            <a:ext cx="7600949" cy="2273643"/>
          </a:xfrm>
          <a:prstGeom prst="rect">
            <a:avLst/>
          </a:prstGeom>
          <a:solidFill>
            <a:srgbClr val="2F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B6C2D483-3D31-5647-90E0-4FC900A7C1A9}"/>
              </a:ext>
            </a:extLst>
          </p:cNvPr>
          <p:cNvSpPr txBox="1">
            <a:spLocks noGrp="1"/>
          </p:cNvSpPr>
          <p:nvPr>
            <p:ph type="title" idx="4294967295"/>
          </p:nvPr>
        </p:nvSpPr>
        <p:spPr>
          <a:xfrm>
            <a:off x="177114" y="2664413"/>
            <a:ext cx="750635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Open Sans" pitchFamily="2" charset="0"/>
                <a:ea typeface="Open Sans" pitchFamily="2" charset="0"/>
                <a:cs typeface="Open Sans" pitchFamily="2" charset="0"/>
              </a:rPr>
              <a:t>Stepping Stones to Special Education</a:t>
            </a:r>
          </a:p>
        </p:txBody>
      </p:sp>
      <p:sp>
        <p:nvSpPr>
          <p:cNvPr id="15" name="TextBox 14">
            <a:extLst>
              <a:ext uri="{FF2B5EF4-FFF2-40B4-BE49-F238E27FC236}">
                <a16:creationId xmlns:a16="http://schemas.microsoft.com/office/drawing/2014/main" id="{8C724664-EDEE-444F-8FBA-1D20FE000B02}"/>
              </a:ext>
            </a:extLst>
          </p:cNvPr>
          <p:cNvSpPr txBox="1"/>
          <p:nvPr/>
        </p:nvSpPr>
        <p:spPr>
          <a:xfrm>
            <a:off x="392905" y="3279343"/>
            <a:ext cx="6430917" cy="830997"/>
          </a:xfrm>
          <a:prstGeom prst="rect">
            <a:avLst/>
          </a:prstGeom>
          <a:noFill/>
        </p:spPr>
        <p:txBody>
          <a:bodyPr wrap="square" rtlCol="0">
            <a:spAutoFit/>
          </a:bodyPr>
          <a:lstStyle/>
          <a:p>
            <a:r>
              <a:rPr lang="en-US" sz="2400">
                <a:solidFill>
                  <a:schemeClr val="bg1"/>
                </a:solidFill>
                <a:latin typeface="Open Sans" pitchFamily="2" charset="0"/>
                <a:ea typeface="Open Sans" pitchFamily="2" charset="0"/>
                <a:cs typeface="Open Sans" pitchFamily="2" charset="0"/>
              </a:rPr>
              <a:t>A guide for private preschool and general educators</a:t>
            </a:r>
          </a:p>
        </p:txBody>
      </p:sp>
      <p:sp>
        <p:nvSpPr>
          <p:cNvPr id="12" name="TextBox 11">
            <a:extLst>
              <a:ext uri="{FF2B5EF4-FFF2-40B4-BE49-F238E27FC236}">
                <a16:creationId xmlns:a16="http://schemas.microsoft.com/office/drawing/2014/main" id="{548515DE-E281-194D-BF93-F6DA207F0D8F}"/>
              </a:ext>
            </a:extLst>
          </p:cNvPr>
          <p:cNvSpPr txBox="1"/>
          <p:nvPr/>
        </p:nvSpPr>
        <p:spPr>
          <a:xfrm>
            <a:off x="216341" y="4730801"/>
            <a:ext cx="7475838" cy="1200329"/>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October 25-26, 2024</a:t>
            </a:r>
          </a:p>
          <a:p>
            <a:r>
              <a:rPr lang="en-US" dirty="0">
                <a:latin typeface="Open Sans" panose="020B0606030504020204" pitchFamily="34" charset="0"/>
                <a:ea typeface="Open Sans" panose="020B0606030504020204" pitchFamily="34" charset="0"/>
                <a:cs typeface="Open Sans" panose="020B0606030504020204" pitchFamily="34" charset="0"/>
              </a:rPr>
              <a:t>Utah Preschool Conference</a:t>
            </a:r>
          </a:p>
          <a:p>
            <a:endParaRPr lang="en-US"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hlinkClick r:id="rId3"/>
              </a:rPr>
              <a:t>Chelsea Oaks</a:t>
            </a:r>
            <a:r>
              <a:rPr lang="en-US" dirty="0">
                <a:latin typeface="Open Sans" panose="020B0606030504020204" pitchFamily="34" charset="0"/>
                <a:ea typeface="Open Sans" panose="020B0606030504020204" pitchFamily="34" charset="0"/>
                <a:cs typeface="Open Sans" panose="020B0606030504020204" pitchFamily="34" charset="0"/>
              </a:rPr>
              <a:t>, Preschool Special Education Specialist</a:t>
            </a:r>
          </a:p>
        </p:txBody>
      </p:sp>
    </p:spTree>
    <p:extLst>
      <p:ext uri="{BB962C8B-B14F-4D97-AF65-F5344CB8AC3E}">
        <p14:creationId xmlns:p14="http://schemas.microsoft.com/office/powerpoint/2010/main" val="379376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F95D-CD26-DFA7-25AC-C754CF0F58B6}"/>
              </a:ext>
            </a:extLst>
          </p:cNvPr>
          <p:cNvSpPr>
            <a:spLocks noGrp="1"/>
          </p:cNvSpPr>
          <p:nvPr>
            <p:ph type="title"/>
          </p:nvPr>
        </p:nvSpPr>
        <p:spPr>
          <a:xfrm>
            <a:off x="4943474" y="365125"/>
            <a:ext cx="6410325" cy="1325563"/>
          </a:xfrm>
        </p:spPr>
        <p:txBody>
          <a:bodyPr/>
          <a:lstStyle/>
          <a:p>
            <a:r>
              <a:rPr lang="en-US"/>
              <a:t>Best Practices for Referral</a:t>
            </a:r>
          </a:p>
        </p:txBody>
      </p:sp>
      <p:graphicFrame>
        <p:nvGraphicFramePr>
          <p:cNvPr id="6" name="Content Placeholder 2" descr="Collaboration and Communication&#10;Data Collection and Documentation&#10;">
            <a:extLst>
              <a:ext uri="{FF2B5EF4-FFF2-40B4-BE49-F238E27FC236}">
                <a16:creationId xmlns:a16="http://schemas.microsoft.com/office/drawing/2014/main" id="{F3482989-B583-59C6-C13C-0C81F974CF27}"/>
              </a:ext>
            </a:extLst>
          </p:cNvPr>
          <p:cNvGraphicFramePr>
            <a:graphicFrameLocks noGrp="1"/>
          </p:cNvGraphicFramePr>
          <p:nvPr>
            <p:ph idx="1"/>
            <p:extLst>
              <p:ext uri="{D42A27DB-BD31-4B8C-83A1-F6EECF244321}">
                <p14:modId xmlns:p14="http://schemas.microsoft.com/office/powerpoint/2010/main" val="2244590438"/>
              </p:ext>
            </p:extLst>
          </p:nvPr>
        </p:nvGraphicFramePr>
        <p:xfrm>
          <a:off x="5010150" y="1582737"/>
          <a:ext cx="67913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 name="Picture 3" descr="Lightbulb and gear with solid fill">
            <a:extLst>
              <a:ext uri="{FF2B5EF4-FFF2-40B4-BE49-F238E27FC236}">
                <a16:creationId xmlns:a16="http://schemas.microsoft.com/office/drawing/2014/main" id="{A216F55F-0D17-7C4B-976D-4B2E300DBC2C}"/>
              </a:ext>
            </a:extLst>
          </p:cNvPr>
          <p:cNvPicPr>
            <a:picLocks noChangeAspect="1"/>
          </p:cNvPicPr>
          <p:nvPr/>
        </p:nvPicPr>
        <p:blipFill>
          <a:blip r:embed="rId8">
            <a:extLst>
              <a:ext uri="{96DAC541-7B7A-43D3-8B79-37D633B846F1}">
                <asvg:svgBlip xmlns:asvg="http://schemas.microsoft.com/office/drawing/2016/SVG/main" r:embed="rId9"/>
              </a:ext>
            </a:extLst>
          </a:blip>
          <a:srcRect l="16044" r="16044"/>
          <a:stretch/>
        </p:blipFill>
        <p:spPr>
          <a:xfrm>
            <a:off x="838201" y="1342706"/>
            <a:ext cx="2833686" cy="417258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347380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E3FB-8179-342A-4B75-1002AB1D2D37}"/>
              </a:ext>
            </a:extLst>
          </p:cNvPr>
          <p:cNvSpPr>
            <a:spLocks noGrp="1"/>
          </p:cNvSpPr>
          <p:nvPr>
            <p:ph type="title"/>
          </p:nvPr>
        </p:nvSpPr>
        <p:spPr/>
        <p:txBody>
          <a:bodyPr/>
          <a:lstStyle/>
          <a:p>
            <a:r>
              <a:rPr lang="en-US"/>
              <a:t>Jamie’s Process</a:t>
            </a:r>
          </a:p>
        </p:txBody>
      </p:sp>
      <p:sp>
        <p:nvSpPr>
          <p:cNvPr id="3" name="Content Placeholder 2">
            <a:extLst>
              <a:ext uri="{FF2B5EF4-FFF2-40B4-BE49-F238E27FC236}">
                <a16:creationId xmlns:a16="http://schemas.microsoft.com/office/drawing/2014/main" id="{5EE4E669-082C-B7B5-C47F-AF3E120521EE}"/>
              </a:ext>
            </a:extLst>
          </p:cNvPr>
          <p:cNvSpPr>
            <a:spLocks noGrp="1"/>
          </p:cNvSpPr>
          <p:nvPr>
            <p:ph idx="1"/>
          </p:nvPr>
        </p:nvSpPr>
        <p:spPr>
          <a:xfrm>
            <a:off x="838200" y="1825625"/>
            <a:ext cx="4055269" cy="4351338"/>
          </a:xfrm>
        </p:spPr>
        <p:txBody>
          <a:bodyPr/>
          <a:lstStyle/>
          <a:p>
            <a:pPr marL="0" indent="0">
              <a:buNone/>
            </a:pPr>
            <a:r>
              <a:rPr lang="en-US"/>
              <a:t>Private Preschool</a:t>
            </a:r>
          </a:p>
          <a:p>
            <a:r>
              <a:rPr lang="en-US"/>
              <a:t>Contact Parents</a:t>
            </a:r>
          </a:p>
          <a:p>
            <a:r>
              <a:rPr lang="en-US"/>
              <a:t>Document Behaviors</a:t>
            </a:r>
          </a:p>
          <a:p>
            <a:r>
              <a:rPr lang="en-US"/>
              <a:t>Contact LEA</a:t>
            </a:r>
          </a:p>
          <a:p>
            <a:pPr marL="0" indent="0">
              <a:buNone/>
            </a:pPr>
            <a:r>
              <a:rPr lang="en-US"/>
              <a:t>LEA (Local School District)</a:t>
            </a:r>
          </a:p>
          <a:p>
            <a:r>
              <a:rPr lang="en-US"/>
              <a:t>Assess Jamie</a:t>
            </a:r>
          </a:p>
          <a:p>
            <a:r>
              <a:rPr lang="en-US"/>
              <a:t>Eligibility Meeting</a:t>
            </a:r>
          </a:p>
          <a:p>
            <a:r>
              <a:rPr lang="en-US"/>
              <a:t>Develop an IEP</a:t>
            </a:r>
          </a:p>
        </p:txBody>
      </p:sp>
      <p:pic>
        <p:nvPicPr>
          <p:cNvPr id="8" name="Picture 7" descr="A young child in a red shirt">
            <a:extLst>
              <a:ext uri="{FF2B5EF4-FFF2-40B4-BE49-F238E27FC236}">
                <a16:creationId xmlns:a16="http://schemas.microsoft.com/office/drawing/2014/main" id="{9CE16070-580F-6178-8172-6AF68A67C3E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1825625"/>
            <a:ext cx="5604272" cy="3736181"/>
          </a:xfrm>
          <a:prstGeom prst="rect">
            <a:avLst/>
          </a:prstGeom>
        </p:spPr>
      </p:pic>
    </p:spTree>
    <p:extLst>
      <p:ext uri="{BB962C8B-B14F-4D97-AF65-F5344CB8AC3E}">
        <p14:creationId xmlns:p14="http://schemas.microsoft.com/office/powerpoint/2010/main" val="275035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A1F5E-5B61-005C-C9C8-CDBE97EBFB90}"/>
              </a:ext>
            </a:extLst>
          </p:cNvPr>
          <p:cNvSpPr>
            <a:spLocks noGrp="1"/>
          </p:cNvSpPr>
          <p:nvPr>
            <p:ph type="title"/>
          </p:nvPr>
        </p:nvSpPr>
        <p:spPr/>
        <p:txBody>
          <a:bodyPr/>
          <a:lstStyle/>
          <a:p>
            <a:r>
              <a:rPr lang="en-US">
                <a:latin typeface="Open Sans"/>
                <a:ea typeface="Open Sans"/>
                <a:cs typeface="Open Sans"/>
              </a:rPr>
              <a:t>What If the Child Doesn't Qualify?</a:t>
            </a:r>
            <a:endParaRPr lang="en-US"/>
          </a:p>
        </p:txBody>
      </p:sp>
      <p:sp>
        <p:nvSpPr>
          <p:cNvPr id="3" name="Content Placeholder 2">
            <a:extLst>
              <a:ext uri="{FF2B5EF4-FFF2-40B4-BE49-F238E27FC236}">
                <a16:creationId xmlns:a16="http://schemas.microsoft.com/office/drawing/2014/main" id="{5F50CFF8-EC8D-766C-3198-D040717D3C20}"/>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hlinkClick r:id="rId3"/>
              </a:rPr>
              <a:t>Children's Center</a:t>
            </a:r>
          </a:p>
          <a:p>
            <a:pPr lvl="1">
              <a:buFont typeface="Courier New" panose="020B0604020202020204" pitchFamily="34" charset="0"/>
              <a:buChar char="o"/>
            </a:pPr>
            <a:r>
              <a:rPr lang="en-US" dirty="0">
                <a:latin typeface="Open Sans"/>
                <a:ea typeface="Open Sans"/>
                <a:cs typeface="Open Sans"/>
              </a:rPr>
              <a:t>Mental health care to infants, toddlers, preschoolers and their families and caregivers.</a:t>
            </a:r>
            <a:endParaRPr lang="en-US" dirty="0"/>
          </a:p>
          <a:p>
            <a:r>
              <a:rPr lang="en-US" dirty="0">
                <a:latin typeface="Open Sans"/>
                <a:ea typeface="Open Sans"/>
                <a:cs typeface="Open Sans"/>
              </a:rPr>
              <a:t>Utah Education Network (UEN)'s </a:t>
            </a:r>
            <a:endParaRPr lang="en-US" dirty="0"/>
          </a:p>
          <a:p>
            <a:pPr lvl="1">
              <a:buFont typeface="Courier New" panose="020B0604020202020204" pitchFamily="34" charset="0"/>
              <a:buChar char="o"/>
            </a:pPr>
            <a:r>
              <a:rPr lang="en-US" dirty="0">
                <a:latin typeface="Open Sans"/>
                <a:ea typeface="Open Sans"/>
                <a:cs typeface="Open Sans"/>
                <a:hlinkClick r:id="rId4"/>
              </a:rPr>
              <a:t>Preschool Path</a:t>
            </a:r>
            <a:endParaRPr lang="en-US" dirty="0"/>
          </a:p>
          <a:p>
            <a:pPr lvl="1">
              <a:buFont typeface="Courier New" panose="020B0604020202020204" pitchFamily="34" charset="0"/>
              <a:buChar char="o"/>
            </a:pPr>
            <a:r>
              <a:rPr lang="en-US" dirty="0">
                <a:latin typeface="Open Sans"/>
                <a:ea typeface="Open Sans"/>
                <a:cs typeface="Open Sans"/>
                <a:hlinkClick r:id="rId5"/>
              </a:rPr>
              <a:t>Early Learning Hub</a:t>
            </a:r>
            <a:endParaRPr lang="en-US" dirty="0">
              <a:latin typeface="Open Sans"/>
              <a:ea typeface="Open Sans"/>
              <a:cs typeface="Open Sans"/>
            </a:endParaRPr>
          </a:p>
          <a:p>
            <a:r>
              <a:rPr lang="en-US" dirty="0">
                <a:latin typeface="Open Sans"/>
                <a:ea typeface="Open Sans"/>
                <a:cs typeface="Open Sans"/>
              </a:rPr>
              <a:t>The Pyramid Model Consortium</a:t>
            </a:r>
            <a:endParaRPr lang="en-US" dirty="0"/>
          </a:p>
          <a:p>
            <a:pPr lvl="1">
              <a:buFont typeface="Courier New" panose="020B0604020202020204" pitchFamily="34" charset="0"/>
              <a:buChar char="o"/>
            </a:pPr>
            <a:r>
              <a:rPr lang="en-US" dirty="0">
                <a:latin typeface="Open Sans"/>
                <a:ea typeface="Open Sans"/>
                <a:cs typeface="Open Sans"/>
                <a:hlinkClick r:id="rId6"/>
              </a:rPr>
              <a:t>Introductory course</a:t>
            </a:r>
            <a:endParaRPr lang="en-US" dirty="0"/>
          </a:p>
          <a:p>
            <a:pPr lvl="1">
              <a:buFont typeface="Courier New" panose="020B0604020202020204" pitchFamily="34" charset="0"/>
              <a:buChar char="o"/>
            </a:pPr>
            <a:r>
              <a:rPr lang="en-US" dirty="0">
                <a:latin typeface="Open Sans"/>
                <a:ea typeface="Open Sans"/>
                <a:cs typeface="Open Sans"/>
                <a:hlinkClick r:id="rId7"/>
              </a:rPr>
              <a:t>Resources</a:t>
            </a:r>
            <a:endParaRPr lang="en-US" dirty="0"/>
          </a:p>
          <a:p>
            <a:endParaRPr lang="en-US" dirty="0"/>
          </a:p>
          <a:p>
            <a:endParaRPr lang="en-US" dirty="0"/>
          </a:p>
        </p:txBody>
      </p:sp>
    </p:spTree>
    <p:extLst>
      <p:ext uri="{BB962C8B-B14F-4D97-AF65-F5344CB8AC3E}">
        <p14:creationId xmlns:p14="http://schemas.microsoft.com/office/powerpoint/2010/main" val="106966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B6DC-5474-9A01-AFF6-3046822DD819}"/>
              </a:ext>
            </a:extLst>
          </p:cNvPr>
          <p:cNvSpPr>
            <a:spLocks noGrp="1"/>
          </p:cNvSpPr>
          <p:nvPr>
            <p:ph type="title"/>
          </p:nvPr>
        </p:nvSpPr>
        <p:spPr/>
        <p:txBody>
          <a:bodyPr/>
          <a:lstStyle/>
          <a:p>
            <a:r>
              <a:rPr lang="en-US">
                <a:latin typeface="Open Sans"/>
                <a:ea typeface="Open Sans"/>
                <a:cs typeface="Open Sans"/>
              </a:rPr>
              <a:t>Additional Resources</a:t>
            </a:r>
          </a:p>
        </p:txBody>
      </p:sp>
      <p:sp>
        <p:nvSpPr>
          <p:cNvPr id="3" name="Content Placeholder 2">
            <a:extLst>
              <a:ext uri="{FF2B5EF4-FFF2-40B4-BE49-F238E27FC236}">
                <a16:creationId xmlns:a16="http://schemas.microsoft.com/office/drawing/2014/main" id="{4864B095-1CC0-8256-E1A4-5FC62BB4ECC4}"/>
              </a:ext>
            </a:extLst>
          </p:cNvPr>
          <p:cNvSpPr>
            <a:spLocks noGrp="1"/>
          </p:cNvSpPr>
          <p:nvPr>
            <p:ph idx="1"/>
          </p:nvPr>
        </p:nvSpPr>
        <p:spPr/>
        <p:txBody>
          <a:bodyPr/>
          <a:lstStyle/>
          <a:p>
            <a:r>
              <a:rPr lang="en-US" dirty="0"/>
              <a:t>Utah State Board of Education</a:t>
            </a:r>
          </a:p>
          <a:p>
            <a:pPr lvl="1"/>
            <a:r>
              <a:rPr lang="en-US" dirty="0">
                <a:hlinkClick r:id="rId3"/>
              </a:rPr>
              <a:t>Chelsea Oaks</a:t>
            </a:r>
            <a:r>
              <a:rPr lang="en-US" dirty="0"/>
              <a:t>, Special Education Preschool Support Specialist</a:t>
            </a:r>
          </a:p>
          <a:p>
            <a:pPr lvl="1"/>
            <a:r>
              <a:rPr lang="en-US" dirty="0">
                <a:hlinkClick r:id="rId4"/>
              </a:rPr>
              <a:t>Susie Estrada</a:t>
            </a:r>
            <a:r>
              <a:rPr lang="en-US" dirty="0"/>
              <a:t>, Family Engagement Support Specialist</a:t>
            </a:r>
          </a:p>
          <a:p>
            <a:pPr lvl="1"/>
            <a:r>
              <a:rPr lang="en-US" dirty="0">
                <a:hlinkClick r:id="rId5"/>
              </a:rPr>
              <a:t>Special Education Rules</a:t>
            </a:r>
            <a:endParaRPr lang="en-US" dirty="0"/>
          </a:p>
          <a:p>
            <a:pPr lvl="1"/>
            <a:r>
              <a:rPr lang="en-US" dirty="0">
                <a:hlinkClick r:id="rId6"/>
              </a:rPr>
              <a:t>USBE Special Education Newsletter</a:t>
            </a:r>
            <a:endParaRPr lang="en-US" dirty="0"/>
          </a:p>
          <a:p>
            <a:pPr lvl="1"/>
            <a:r>
              <a:rPr lang="en-US" dirty="0"/>
              <a:t>Preschool Pages</a:t>
            </a:r>
          </a:p>
          <a:p>
            <a:pPr lvl="2"/>
            <a:r>
              <a:rPr lang="en-US" dirty="0">
                <a:hlinkClick r:id="rId7"/>
              </a:rPr>
              <a:t>Special Education Preschool</a:t>
            </a:r>
            <a:endParaRPr lang="en-US" dirty="0"/>
          </a:p>
          <a:p>
            <a:pPr lvl="2"/>
            <a:r>
              <a:rPr lang="en-US" dirty="0">
                <a:hlinkClick r:id="rId8"/>
              </a:rPr>
              <a:t>High-Quality Preschool</a:t>
            </a:r>
            <a:endParaRPr lang="en-US" dirty="0"/>
          </a:p>
          <a:p>
            <a:r>
              <a:rPr lang="en-US" dirty="0">
                <a:hlinkClick r:id="rId8"/>
              </a:rPr>
              <a:t>Local School District</a:t>
            </a:r>
            <a:endParaRPr lang="en-US" dirty="0"/>
          </a:p>
        </p:txBody>
      </p:sp>
    </p:spTree>
    <p:extLst>
      <p:ext uri="{BB962C8B-B14F-4D97-AF65-F5344CB8AC3E}">
        <p14:creationId xmlns:p14="http://schemas.microsoft.com/office/powerpoint/2010/main" val="206017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B6DC-5474-9A01-AFF6-3046822DD819}"/>
              </a:ext>
            </a:extLst>
          </p:cNvPr>
          <p:cNvSpPr>
            <a:spLocks noGrp="1"/>
          </p:cNvSpPr>
          <p:nvPr>
            <p:ph type="title"/>
          </p:nvPr>
        </p:nvSpPr>
        <p:spPr/>
        <p:txBody>
          <a:bodyPr/>
          <a:lstStyle/>
          <a:p>
            <a:r>
              <a:rPr lang="en-US" dirty="0">
                <a:latin typeface="Open Sans"/>
                <a:ea typeface="Open Sans"/>
                <a:cs typeface="Open Sans"/>
              </a:rPr>
              <a:t>Additional Resources</a:t>
            </a:r>
          </a:p>
        </p:txBody>
      </p:sp>
      <p:sp>
        <p:nvSpPr>
          <p:cNvPr id="3" name="Content Placeholder 2">
            <a:extLst>
              <a:ext uri="{FF2B5EF4-FFF2-40B4-BE49-F238E27FC236}">
                <a16:creationId xmlns:a16="http://schemas.microsoft.com/office/drawing/2014/main" id="{4864B095-1CC0-8256-E1A4-5FC62BB4ECC4}"/>
              </a:ext>
            </a:extLst>
          </p:cNvPr>
          <p:cNvSpPr>
            <a:spLocks noGrp="1"/>
          </p:cNvSpPr>
          <p:nvPr>
            <p:ph idx="1"/>
          </p:nvPr>
        </p:nvSpPr>
        <p:spPr/>
        <p:txBody>
          <a:bodyPr/>
          <a:lstStyle/>
          <a:p>
            <a:r>
              <a:rPr lang="en-US" dirty="0">
                <a:hlinkClick r:id="rId3"/>
              </a:rPr>
              <a:t>Utah Parent Center</a:t>
            </a:r>
            <a:endParaRPr lang="en-US" dirty="0"/>
          </a:p>
          <a:p>
            <a:r>
              <a:rPr lang="en-US" sz="2400" b="0" i="0" dirty="0">
                <a:solidFill>
                  <a:srgbClr val="000000"/>
                </a:solidFill>
                <a:effectLst/>
                <a:highlight>
                  <a:srgbClr val="FFFFFF"/>
                </a:highlight>
                <a:latin typeface="Open Sans" pitchFamily="2" charset="0"/>
              </a:rPr>
              <a:t>Contact </a:t>
            </a:r>
            <a:r>
              <a:rPr lang="en-US" sz="2400" b="0" i="0" u="sng" strike="noStrike" dirty="0">
                <a:solidFill>
                  <a:srgbClr val="467886"/>
                </a:solidFill>
                <a:effectLst/>
                <a:highlight>
                  <a:srgbClr val="FFFFFF"/>
                </a:highlight>
                <a:latin typeface="Open Sans" pitchFamily="2" charset="0"/>
                <a:hlinkClick r:id="rId4"/>
              </a:rPr>
              <a:t>care.coordination@utah.gov</a:t>
            </a:r>
            <a:r>
              <a:rPr lang="en-US" sz="2400" b="0" i="0" dirty="0">
                <a:solidFill>
                  <a:srgbClr val="000000"/>
                </a:solidFill>
                <a:effectLst/>
                <a:highlight>
                  <a:srgbClr val="FFFFFF"/>
                </a:highlight>
                <a:latin typeface="Open Sans" pitchFamily="2" charset="0"/>
              </a:rPr>
              <a:t> to access the Department of Health and Human Services’ care coordination team who can help walk you through support and services that may be available for children 0 to 8 years old. </a:t>
            </a:r>
          </a:p>
          <a:p>
            <a:r>
              <a:rPr lang="en-US" dirty="0">
                <a:hlinkClick r:id="rId5"/>
              </a:rPr>
              <a:t>The Sammy Center</a:t>
            </a:r>
            <a:r>
              <a:rPr lang="en-US" dirty="0"/>
              <a:t>: The Sammy Center staff believes in a holistic approach and that a home-to-school model is vital for successful outcomes</a:t>
            </a:r>
          </a:p>
          <a:p>
            <a:endParaRPr lang="en-US" dirty="0"/>
          </a:p>
        </p:txBody>
      </p:sp>
    </p:spTree>
    <p:extLst>
      <p:ext uri="{BB962C8B-B14F-4D97-AF65-F5344CB8AC3E}">
        <p14:creationId xmlns:p14="http://schemas.microsoft.com/office/powerpoint/2010/main" val="13876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2F2D-EAC5-E625-C16E-3C44CCA0EE87}"/>
              </a:ext>
            </a:extLst>
          </p:cNvPr>
          <p:cNvSpPr>
            <a:spLocks noGrp="1"/>
          </p:cNvSpPr>
          <p:nvPr>
            <p:ph type="title"/>
          </p:nvPr>
        </p:nvSpPr>
        <p:spPr/>
        <p:txBody>
          <a:bodyPr/>
          <a:lstStyle/>
          <a:p>
            <a:r>
              <a:rPr lang="en-US" dirty="0"/>
              <a:t>Participant Follow-Up Survey</a:t>
            </a:r>
          </a:p>
        </p:txBody>
      </p:sp>
      <p:sp>
        <p:nvSpPr>
          <p:cNvPr id="3" name="Content Placeholder 2">
            <a:extLst>
              <a:ext uri="{FF2B5EF4-FFF2-40B4-BE49-F238E27FC236}">
                <a16:creationId xmlns:a16="http://schemas.microsoft.com/office/drawing/2014/main" id="{26CAA5CE-A44D-D592-0E50-BF80F9E4FD35}"/>
              </a:ext>
            </a:extLst>
          </p:cNvPr>
          <p:cNvSpPr>
            <a:spLocks noGrp="1"/>
          </p:cNvSpPr>
          <p:nvPr>
            <p:ph idx="1"/>
          </p:nvPr>
        </p:nvSpPr>
        <p:spPr>
          <a:xfrm>
            <a:off x="576262" y="1638299"/>
            <a:ext cx="10515600" cy="4351338"/>
          </a:xfrm>
        </p:spPr>
        <p:txBody>
          <a:bodyPr/>
          <a:lstStyle/>
          <a:p>
            <a:r>
              <a:rPr lang="en-US" dirty="0">
                <a:hlinkClick r:id="rId2"/>
              </a:rPr>
              <a:t>https://usbe.az1.qualtrics.com/jfe/form/SV_blm98cAfiP8SFGC</a:t>
            </a:r>
            <a:r>
              <a:rPr lang="en-US" dirty="0"/>
              <a:t>  </a:t>
            </a:r>
          </a:p>
          <a:p>
            <a:endParaRPr lang="en-US" dirty="0"/>
          </a:p>
        </p:txBody>
      </p:sp>
      <p:sp>
        <p:nvSpPr>
          <p:cNvPr id="4" name="AutoShape 2">
            <a:extLst>
              <a:ext uri="{FF2B5EF4-FFF2-40B4-BE49-F238E27FC236}">
                <a16:creationId xmlns:a16="http://schemas.microsoft.com/office/drawing/2014/main" id="{1E7E7974-0F4C-03AB-760F-DF0506DD9A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4">
            <a:extLst>
              <a:ext uri="{FF2B5EF4-FFF2-40B4-BE49-F238E27FC236}">
                <a16:creationId xmlns:a16="http://schemas.microsoft.com/office/drawing/2014/main" id="{C8B3DD7B-9DA5-5D0C-7721-1901C174F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688" y="2209299"/>
            <a:ext cx="3898733" cy="389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26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332" y="884272"/>
            <a:ext cx="10515600" cy="840101"/>
          </a:xfrm>
          <a:prstGeom prst="rect">
            <a:avLst/>
          </a:prstGeom>
        </p:spPr>
        <p:txBody>
          <a:bodyPr vert="horz" wrap="square" lIns="0" tIns="222376" rIns="0" bIns="0" rtlCol="0">
            <a:spAutoFit/>
          </a:bodyPr>
          <a:lstStyle/>
          <a:p>
            <a:pPr marL="12700" algn="ctr">
              <a:lnSpc>
                <a:spcPct val="100000"/>
              </a:lnSpc>
              <a:spcBef>
                <a:spcPts val="95"/>
              </a:spcBef>
            </a:pPr>
            <a:r>
              <a:rPr spc="60"/>
              <a:t>Questions?</a:t>
            </a:r>
          </a:p>
        </p:txBody>
      </p:sp>
      <p:sp>
        <p:nvSpPr>
          <p:cNvPr id="3" name="object 3">
            <a:extLst>
              <a:ext uri="{C183D7F6-B498-43B3-948B-1728B52AA6E4}">
                <adec:decorative xmlns:adec="http://schemas.microsoft.com/office/drawing/2017/decorative" val="1"/>
              </a:ext>
            </a:extLst>
          </p:cNvPr>
          <p:cNvSpPr/>
          <p:nvPr/>
        </p:nvSpPr>
        <p:spPr>
          <a:xfrm>
            <a:off x="1016136" y="2124162"/>
            <a:ext cx="10226796" cy="45719"/>
          </a:xfrm>
          <a:custGeom>
            <a:avLst/>
            <a:gdLst/>
            <a:ahLst/>
            <a:cxnLst/>
            <a:rect l="l" t="t" r="r" b="b"/>
            <a:pathLst>
              <a:path w="1671955" h="7619">
                <a:moveTo>
                  <a:pt x="1671827" y="0"/>
                </a:moveTo>
                <a:lnTo>
                  <a:pt x="0" y="0"/>
                </a:lnTo>
                <a:lnTo>
                  <a:pt x="0" y="7620"/>
                </a:lnTo>
                <a:lnTo>
                  <a:pt x="1671827" y="7620"/>
                </a:lnTo>
                <a:lnTo>
                  <a:pt x="1671827" y="0"/>
                </a:lnTo>
                <a:close/>
              </a:path>
            </a:pathLst>
          </a:custGeom>
          <a:solidFill>
            <a:srgbClr val="435DA4"/>
          </a:solidFill>
        </p:spPr>
        <p:txBody>
          <a:bodyPr wrap="square" lIns="0" tIns="0" rIns="0" bIns="0" rtlCol="0"/>
          <a:lstStyle/>
          <a:p>
            <a:endParaRPr/>
          </a:p>
        </p:txBody>
      </p:sp>
      <p:sp>
        <p:nvSpPr>
          <p:cNvPr id="4" name="object 4"/>
          <p:cNvSpPr txBox="1"/>
          <p:nvPr/>
        </p:nvSpPr>
        <p:spPr>
          <a:xfrm>
            <a:off x="1555054" y="2333819"/>
            <a:ext cx="8860155" cy="1833772"/>
          </a:xfrm>
          <a:prstGeom prst="rect">
            <a:avLst/>
          </a:prstGeom>
        </p:spPr>
        <p:txBody>
          <a:bodyPr vert="horz" wrap="square" lIns="0" tIns="104140" rIns="0" bIns="0" rtlCol="0">
            <a:spAutoFit/>
          </a:bodyPr>
          <a:lstStyle/>
          <a:p>
            <a:pPr marL="12700" algn="ctr">
              <a:lnSpc>
                <a:spcPct val="100000"/>
              </a:lnSpc>
              <a:spcBef>
                <a:spcPts val="820"/>
              </a:spcBef>
            </a:pPr>
            <a:r>
              <a:rPr sz="2400" spc="-10">
                <a:latin typeface="Noto Sans"/>
                <a:cs typeface="Noto Sans"/>
              </a:rPr>
              <a:t>Contact:</a:t>
            </a:r>
            <a:endParaRPr lang="en-US" sz="2400" spc="-10">
              <a:latin typeface="Noto Sans"/>
              <a:cs typeface="Noto Sans"/>
            </a:endParaRPr>
          </a:p>
          <a:p>
            <a:pPr marL="12700" algn="ctr">
              <a:lnSpc>
                <a:spcPct val="100000"/>
              </a:lnSpc>
              <a:spcBef>
                <a:spcPts val="820"/>
              </a:spcBef>
            </a:pPr>
            <a:r>
              <a:rPr lang="en-US" sz="2400" spc="-10">
                <a:latin typeface="Noto Sans"/>
                <a:cs typeface="Noto Sans"/>
                <a:hlinkClick r:id="rId3"/>
              </a:rPr>
              <a:t>Chelsea Oaks</a:t>
            </a:r>
            <a:r>
              <a:rPr lang="en-US" sz="2400" spc="-10">
                <a:latin typeface="Noto Sans"/>
                <a:cs typeface="Noto Sans"/>
              </a:rPr>
              <a:t>, 801-538-7765</a:t>
            </a:r>
            <a:endParaRPr sz="2400">
              <a:latin typeface="Noto Sans"/>
              <a:cs typeface="Noto Sans"/>
            </a:endParaRPr>
          </a:p>
          <a:p>
            <a:pPr marL="12700" marR="5080" algn="ctr">
              <a:lnSpc>
                <a:spcPct val="124600"/>
              </a:lnSpc>
            </a:pPr>
            <a:r>
              <a:rPr sz="2400">
                <a:latin typeface="Noto Sans"/>
                <a:cs typeface="Noto Sans"/>
              </a:rPr>
              <a:t>Special</a:t>
            </a:r>
            <a:r>
              <a:rPr sz="2400" spc="-100">
                <a:latin typeface="Noto Sans"/>
                <a:cs typeface="Noto Sans"/>
              </a:rPr>
              <a:t> </a:t>
            </a:r>
            <a:r>
              <a:rPr sz="2400" spc="-10">
                <a:latin typeface="Noto Sans"/>
                <a:cs typeface="Noto Sans"/>
              </a:rPr>
              <a:t>Education</a:t>
            </a:r>
            <a:r>
              <a:rPr sz="2400" spc="-75">
                <a:latin typeface="Noto Sans"/>
                <a:cs typeface="Noto Sans"/>
              </a:rPr>
              <a:t> </a:t>
            </a:r>
            <a:r>
              <a:rPr sz="2400">
                <a:latin typeface="Noto Sans"/>
                <a:cs typeface="Noto Sans"/>
              </a:rPr>
              <a:t>Preschool</a:t>
            </a:r>
            <a:r>
              <a:rPr sz="2400" spc="-65">
                <a:latin typeface="Noto Sans"/>
                <a:cs typeface="Noto Sans"/>
              </a:rPr>
              <a:t> </a:t>
            </a:r>
            <a:r>
              <a:rPr lang="en-US" sz="2400" spc="-65">
                <a:latin typeface="Noto Sans"/>
                <a:cs typeface="Noto Sans"/>
              </a:rPr>
              <a:t>Specialist</a:t>
            </a:r>
            <a:endParaRPr lang="en-US" sz="2400" spc="-45">
              <a:latin typeface="Noto Sans"/>
              <a:cs typeface="Noto Sans"/>
            </a:endParaRPr>
          </a:p>
          <a:p>
            <a:pPr marL="12700" marR="5080" algn="ctr">
              <a:lnSpc>
                <a:spcPct val="124600"/>
              </a:lnSpc>
            </a:pPr>
            <a:r>
              <a:rPr sz="2400">
                <a:latin typeface="Noto Sans"/>
                <a:cs typeface="Noto Sans"/>
                <a:hlinkClick r:id="rId4"/>
              </a:rPr>
              <a:t>Utah</a:t>
            </a:r>
            <a:r>
              <a:rPr sz="2400" spc="-80">
                <a:latin typeface="Noto Sans"/>
                <a:cs typeface="Noto Sans"/>
                <a:hlinkClick r:id="rId4"/>
              </a:rPr>
              <a:t> </a:t>
            </a:r>
            <a:r>
              <a:rPr sz="2400">
                <a:latin typeface="Noto Sans"/>
                <a:cs typeface="Noto Sans"/>
                <a:hlinkClick r:id="rId4"/>
              </a:rPr>
              <a:t>State</a:t>
            </a:r>
            <a:r>
              <a:rPr sz="2400" spc="-85">
                <a:latin typeface="Noto Sans"/>
                <a:cs typeface="Noto Sans"/>
                <a:hlinkClick r:id="rId4"/>
              </a:rPr>
              <a:t> </a:t>
            </a:r>
            <a:r>
              <a:rPr sz="2400">
                <a:latin typeface="Noto Sans"/>
                <a:cs typeface="Noto Sans"/>
                <a:hlinkClick r:id="rId4"/>
              </a:rPr>
              <a:t>Board</a:t>
            </a:r>
            <a:r>
              <a:rPr sz="2400" spc="-75">
                <a:latin typeface="Noto Sans"/>
                <a:cs typeface="Noto Sans"/>
                <a:hlinkClick r:id="rId4"/>
              </a:rPr>
              <a:t> </a:t>
            </a:r>
            <a:r>
              <a:rPr sz="2400">
                <a:latin typeface="Noto Sans"/>
                <a:cs typeface="Noto Sans"/>
                <a:hlinkClick r:id="rId4"/>
              </a:rPr>
              <a:t>of</a:t>
            </a:r>
            <a:r>
              <a:rPr sz="2400" spc="-65">
                <a:latin typeface="Noto Sans"/>
                <a:cs typeface="Noto Sans"/>
                <a:hlinkClick r:id="rId4"/>
              </a:rPr>
              <a:t> </a:t>
            </a:r>
            <a:r>
              <a:rPr sz="2400" spc="-10">
                <a:latin typeface="Noto Sans"/>
                <a:cs typeface="Noto Sans"/>
                <a:hlinkClick r:id="rId4"/>
              </a:rPr>
              <a:t>Education</a:t>
            </a:r>
            <a:r>
              <a:rPr sz="2400" spc="-65">
                <a:latin typeface="Noto Sans"/>
                <a:cs typeface="Noto Sans"/>
                <a:hlinkClick r:id="rId4"/>
              </a:rPr>
              <a:t> </a:t>
            </a:r>
            <a:r>
              <a:rPr sz="2400" spc="-10">
                <a:latin typeface="Noto Sans"/>
                <a:cs typeface="Noto Sans"/>
                <a:hlinkClick r:id="rId4"/>
              </a:rPr>
              <a:t>(USBE)</a:t>
            </a:r>
            <a:endParaRPr sz="2400">
              <a:latin typeface="Noto Sans"/>
              <a:cs typeface="Noto Sans"/>
            </a:endParaRPr>
          </a:p>
        </p:txBody>
      </p:sp>
      <p:pic>
        <p:nvPicPr>
          <p:cNvPr id="7" name="Picture 6" descr="A person wearing glasses in front of a bookshelf">
            <a:extLst>
              <a:ext uri="{FF2B5EF4-FFF2-40B4-BE49-F238E27FC236}">
                <a16:creationId xmlns:a16="http://schemas.microsoft.com/office/drawing/2014/main" id="{31EECCC9-1BF8-CA34-432D-9C4384505397}"/>
              </a:ext>
            </a:extLst>
          </p:cNvPr>
          <p:cNvPicPr>
            <a:picLocks noChangeAspect="1"/>
          </p:cNvPicPr>
          <p:nvPr/>
        </p:nvPicPr>
        <p:blipFill>
          <a:blip r:embed="rId5"/>
          <a:stretch>
            <a:fillRect/>
          </a:stretch>
        </p:blipFill>
        <p:spPr>
          <a:xfrm>
            <a:off x="5221800" y="4302899"/>
            <a:ext cx="1526662" cy="20235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FD089B0-9C71-45C1-FA67-D1C32DDCFF71}"/>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Who is in the room?</a:t>
            </a:r>
          </a:p>
        </p:txBody>
      </p:sp>
      <p:sp>
        <p:nvSpPr>
          <p:cNvPr id="24" name="Arc 2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Oval 2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01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56FC73-0709-701C-82F1-931125DE8D7B}"/>
              </a:ext>
            </a:extLst>
          </p:cNvPr>
          <p:cNvSpPr>
            <a:spLocks noGrp="1"/>
          </p:cNvSpPr>
          <p:nvPr>
            <p:ph type="title" idx="4294967295"/>
          </p:nvPr>
        </p:nvSpPr>
        <p:spPr>
          <a:xfrm>
            <a:off x="838200" y="3817143"/>
            <a:ext cx="2805112"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Learning Intentions</a:t>
            </a:r>
          </a:p>
        </p:txBody>
      </p:sp>
      <p:pic>
        <p:nvPicPr>
          <p:cNvPr id="5" name="Picture 4" descr="Business people meeting at whiteboard">
            <a:extLst>
              <a:ext uri="{FF2B5EF4-FFF2-40B4-BE49-F238E27FC236}">
                <a16:creationId xmlns:a16="http://schemas.microsoft.com/office/drawing/2014/main" id="{C39744F4-487A-B085-990A-BEB6041F1565}"/>
              </a:ext>
            </a:extLst>
          </p:cNvPr>
          <p:cNvPicPr>
            <a:picLocks noChangeAspect="1"/>
          </p:cNvPicPr>
          <p:nvPr/>
        </p:nvPicPr>
        <p:blipFill>
          <a:blip r:embed="rId2"/>
          <a:srcRect t="34458" b="1994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38CAD90F-FDC3-56F8-DC34-23DF813A2E0A}"/>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a:lnSpc>
                <a:spcPct val="90000"/>
              </a:lnSpc>
              <a:spcAft>
                <a:spcPts val="600"/>
              </a:spcAft>
            </a:pPr>
            <a:r>
              <a:rPr lang="en-US" sz="2400" dirty="0"/>
              <a:t>By the end of this presentation, you should be able to:</a:t>
            </a:r>
          </a:p>
          <a:p>
            <a:pPr marL="742950" lvl="1" indent="-228600">
              <a:lnSpc>
                <a:spcPct val="90000"/>
              </a:lnSpc>
              <a:spcAft>
                <a:spcPts val="600"/>
              </a:spcAft>
              <a:buFont typeface="Arial" panose="020B0604020202020204" pitchFamily="34" charset="0"/>
              <a:buChar char="•"/>
            </a:pPr>
            <a:r>
              <a:rPr lang="en-US" sz="2400" dirty="0"/>
              <a:t>Tell a coworker how to refer students to special education</a:t>
            </a:r>
          </a:p>
          <a:p>
            <a:pPr marL="742950" lvl="1" indent="-228600">
              <a:lnSpc>
                <a:spcPct val="90000"/>
              </a:lnSpc>
              <a:spcAft>
                <a:spcPts val="600"/>
              </a:spcAft>
              <a:buFont typeface="Arial" panose="020B0604020202020204" pitchFamily="34" charset="0"/>
              <a:buChar char="•"/>
            </a:pPr>
            <a:r>
              <a:rPr lang="en-US" sz="2400" dirty="0"/>
              <a:t>Share with colleagues and/or parents at least two resources related to special education</a:t>
            </a:r>
          </a:p>
        </p:txBody>
      </p:sp>
    </p:spTree>
    <p:extLst>
      <p:ext uri="{BB962C8B-B14F-4D97-AF65-F5344CB8AC3E}">
        <p14:creationId xmlns:p14="http://schemas.microsoft.com/office/powerpoint/2010/main" val="333052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00F707BE-9B75-A42D-4841-76FEA6064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79F83F9-ABC0-CD6E-A9F9-59E74266C95B}"/>
              </a:ext>
            </a:extLst>
          </p:cNvPr>
          <p:cNvSpPr>
            <a:spLocks noGrp="1"/>
          </p:cNvSpPr>
          <p:nvPr>
            <p:ph type="title"/>
          </p:nvPr>
        </p:nvSpPr>
        <p:spPr>
          <a:xfrm>
            <a:off x="572493" y="238539"/>
            <a:ext cx="11047013" cy="1434415"/>
          </a:xfrm>
        </p:spPr>
        <p:txBody>
          <a:bodyPr anchor="b">
            <a:normAutofit/>
          </a:bodyPr>
          <a:lstStyle/>
          <a:p>
            <a:r>
              <a:rPr lang="en-US" sz="5400"/>
              <a:t>Case Study: Jamie</a:t>
            </a:r>
          </a:p>
        </p:txBody>
      </p:sp>
      <p:sp>
        <p:nvSpPr>
          <p:cNvPr id="6" name="sketch line">
            <a:extLst>
              <a:ext uri="{FF2B5EF4-FFF2-40B4-BE49-F238E27FC236}">
                <a16:creationId xmlns:a16="http://schemas.microsoft.com/office/drawing/2014/main" id="{1AF25E15-5CED-F160-437E-9EFDBCC3D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oung child covering his ears with his hands">
            <a:extLst>
              <a:ext uri="{FF2B5EF4-FFF2-40B4-BE49-F238E27FC236}">
                <a16:creationId xmlns:a16="http://schemas.microsoft.com/office/drawing/2014/main" id="{C2D4BA92-FDD8-9B67-1D7C-AC0E82083276}"/>
              </a:ext>
            </a:extLst>
          </p:cNvPr>
          <p:cNvPicPr>
            <a:picLocks noChangeAspect="1"/>
          </p:cNvPicPr>
          <p:nvPr/>
        </p:nvPicPr>
        <p:blipFill>
          <a:blip r:embed="rId3">
            <a:extLst>
              <a:ext uri="{837473B0-CC2E-450A-ABE3-18F120FF3D39}">
                <a1611:picAttrSrcUrl xmlns:a1611="http://schemas.microsoft.com/office/drawing/2016/11/main" r:id="rId4"/>
              </a:ext>
            </a:extLst>
          </a:blip>
          <a:srcRect l="12718" r="16200"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8" name="Content Placeholder 2">
            <a:extLst>
              <a:ext uri="{FF2B5EF4-FFF2-40B4-BE49-F238E27FC236}">
                <a16:creationId xmlns:a16="http://schemas.microsoft.com/office/drawing/2014/main" id="{6CA048CA-AD62-3FBD-9BA6-834D9DCAF9BB}"/>
              </a:ext>
            </a:extLst>
          </p:cNvPr>
          <p:cNvSpPr>
            <a:spLocks noGrp="1"/>
          </p:cNvSpPr>
          <p:nvPr>
            <p:ph idx="1"/>
          </p:nvPr>
        </p:nvSpPr>
        <p:spPr>
          <a:xfrm>
            <a:off x="4905955" y="2071316"/>
            <a:ext cx="6713552" cy="4114800"/>
          </a:xfrm>
        </p:spPr>
        <p:txBody>
          <a:bodyPr anchor="t">
            <a:normAutofit/>
          </a:bodyPr>
          <a:lstStyle/>
          <a:p>
            <a:r>
              <a:rPr lang="en-US" sz="2200">
                <a:latin typeface="Open Sans"/>
                <a:ea typeface="Open Sans"/>
                <a:cs typeface="Open Sans"/>
              </a:rPr>
              <a:t>Change in behavior:</a:t>
            </a:r>
            <a:endParaRPr lang="en-US" sz="2200"/>
          </a:p>
          <a:p>
            <a:pPr lvl="1"/>
            <a:r>
              <a:rPr lang="en-US" sz="2200">
                <a:latin typeface="Open Sans"/>
                <a:ea typeface="Open Sans"/>
                <a:cs typeface="Open Sans"/>
              </a:rPr>
              <a:t>Overwhelmed during groups</a:t>
            </a:r>
          </a:p>
          <a:p>
            <a:pPr lvl="1"/>
            <a:r>
              <a:rPr lang="en-US" sz="2200">
                <a:latin typeface="Open Sans"/>
                <a:ea typeface="Open Sans"/>
                <a:cs typeface="Open Sans"/>
              </a:rPr>
              <a:t>Covers ears and looks distressed when noisy</a:t>
            </a:r>
          </a:p>
          <a:p>
            <a:pPr lvl="1"/>
            <a:r>
              <a:rPr lang="en-US" sz="2200">
                <a:latin typeface="Open Sans"/>
                <a:ea typeface="Open Sans"/>
                <a:cs typeface="Open Sans"/>
              </a:rPr>
              <a:t>Fixated on certain toys</a:t>
            </a:r>
          </a:p>
          <a:p>
            <a:pPr lvl="1"/>
            <a:r>
              <a:rPr lang="en-US" sz="2200">
                <a:latin typeface="Open Sans"/>
                <a:ea typeface="Open Sans"/>
                <a:cs typeface="Open Sans"/>
              </a:rPr>
              <a:t>Refuses to share</a:t>
            </a:r>
          </a:p>
          <a:p>
            <a:pPr lvl="1"/>
            <a:r>
              <a:rPr lang="en-US" sz="2200">
                <a:latin typeface="Open Sans"/>
                <a:ea typeface="Open Sans"/>
                <a:cs typeface="Open Sans"/>
              </a:rPr>
              <a:t>Refuses to transition to other activities</a:t>
            </a:r>
          </a:p>
          <a:p>
            <a:pPr lvl="1"/>
            <a:r>
              <a:rPr lang="en-US" sz="2200">
                <a:latin typeface="Open Sans"/>
                <a:ea typeface="Open Sans"/>
                <a:cs typeface="Open Sans"/>
              </a:rPr>
              <a:t>Not responding to name</a:t>
            </a:r>
          </a:p>
        </p:txBody>
      </p:sp>
      <p:sp>
        <p:nvSpPr>
          <p:cNvPr id="9" name="TextBox 8">
            <a:extLst>
              <a:ext uri="{FF2B5EF4-FFF2-40B4-BE49-F238E27FC236}">
                <a16:creationId xmlns:a16="http://schemas.microsoft.com/office/drawing/2014/main" id="{EF33156A-FE83-FDD6-EDBA-825E3F83DDD1}"/>
              </a:ext>
            </a:extLst>
          </p:cNvPr>
          <p:cNvSpPr txBox="1"/>
          <p:nvPr/>
        </p:nvSpPr>
        <p:spPr>
          <a:xfrm>
            <a:off x="9867900" y="6657945"/>
            <a:ext cx="232410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blog.chrisrowbury.com/2013/08/singing-wrong-note-is-not-end-of-world.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26853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E19D-5886-F41D-2B75-30BD235B767D}"/>
              </a:ext>
            </a:extLst>
          </p:cNvPr>
          <p:cNvSpPr>
            <a:spLocks noGrp="1"/>
          </p:cNvSpPr>
          <p:nvPr>
            <p:ph type="title"/>
          </p:nvPr>
        </p:nvSpPr>
        <p:spPr/>
        <p:txBody>
          <a:bodyPr/>
          <a:lstStyle/>
          <a:p>
            <a:r>
              <a:rPr lang="en-US"/>
              <a:t>Help!</a:t>
            </a:r>
          </a:p>
        </p:txBody>
      </p:sp>
      <p:pic>
        <p:nvPicPr>
          <p:cNvPr id="4" name="Online Media 3" descr="The Beatles singing Help!">
            <a:hlinkClick r:id="" action="ppaction://media"/>
            <a:extLst>
              <a:ext uri="{FF2B5EF4-FFF2-40B4-BE49-F238E27FC236}">
                <a16:creationId xmlns:a16="http://schemas.microsoft.com/office/drawing/2014/main" id="{86F4619A-E45F-BBEE-B82C-5CB097735171}"/>
              </a:ext>
              <a:ext uri="{C183D7F6-B498-43B3-948B-1728B52AA6E4}">
                <adec:decorative xmlns:adec="http://schemas.microsoft.com/office/drawing/2017/decorative" val="0"/>
              </a:ext>
            </a:extLst>
          </p:cNvPr>
          <p:cNvPicPr>
            <a:picLocks noGrp="1" noRot="1" noChangeAspect="1"/>
          </p:cNvPicPr>
          <p:nvPr>
            <p:ph idx="1"/>
            <a:videoFile r:link="rId1"/>
          </p:nvPr>
        </p:nvPicPr>
        <p:blipFill>
          <a:blip r:embed="rId3"/>
          <a:stretch>
            <a:fillRect/>
          </a:stretch>
        </p:blipFill>
        <p:spPr>
          <a:xfrm>
            <a:off x="2241550" y="1825625"/>
            <a:ext cx="7707313" cy="4351338"/>
          </a:xfrm>
          <a:prstGeom prst="rect">
            <a:avLst/>
          </a:prstGeom>
        </p:spPr>
      </p:pic>
    </p:spTree>
    <p:extLst>
      <p:ext uri="{BB962C8B-B14F-4D97-AF65-F5344CB8AC3E}">
        <p14:creationId xmlns:p14="http://schemas.microsoft.com/office/powerpoint/2010/main" val="406922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B984-7E8E-CB3B-987F-A206AE834041}"/>
              </a:ext>
            </a:extLst>
          </p:cNvPr>
          <p:cNvSpPr>
            <a:spLocks noGrp="1"/>
          </p:cNvSpPr>
          <p:nvPr>
            <p:ph type="title"/>
          </p:nvPr>
        </p:nvSpPr>
        <p:spPr/>
        <p:txBody>
          <a:bodyPr/>
          <a:lstStyle/>
          <a:p>
            <a:r>
              <a:rPr lang="en-US"/>
              <a:t>Child Find Responsibilities</a:t>
            </a:r>
          </a:p>
        </p:txBody>
      </p:sp>
      <p:graphicFrame>
        <p:nvGraphicFramePr>
          <p:cNvPr id="12" name="Content Placeholder 2" descr="Child find refers to evaluation and referral procedures designed to locate, identify, and evaluate children who are suspected of having disabilities&#10; Mandate under Individuals with Disabilities Education Act (IDEA)&#10; Helps ensure a free and appropriate public education (FAPE)&#10; Allows timely interventions that can significantly impact the children’s educational and developmental outcomes.&#10; &#10;A Local Education Agency (LEA) is responsible for ALL children in boundaries, regardless of enrollment&#10;">
            <a:extLst>
              <a:ext uri="{FF2B5EF4-FFF2-40B4-BE49-F238E27FC236}">
                <a16:creationId xmlns:a16="http://schemas.microsoft.com/office/drawing/2014/main" id="{78AA63AF-B8E6-B541-2EEC-CD4C9096E9FC}"/>
              </a:ext>
            </a:extLst>
          </p:cNvPr>
          <p:cNvGraphicFramePr>
            <a:graphicFrameLocks noGrp="1"/>
          </p:cNvGraphicFramePr>
          <p:nvPr>
            <p:ph idx="1"/>
            <p:extLst>
              <p:ext uri="{D42A27DB-BD31-4B8C-83A1-F6EECF244321}">
                <p14:modId xmlns:p14="http://schemas.microsoft.com/office/powerpoint/2010/main" val="3951935222"/>
              </p:ext>
            </p:extLst>
          </p:nvPr>
        </p:nvGraphicFramePr>
        <p:xfrm>
          <a:off x="838200" y="1414463"/>
          <a:ext cx="10515600" cy="4507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58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1D63978-734E-6D9D-FB53-D3FDC0F51B10}"/>
              </a:ext>
            </a:extLst>
          </p:cNvPr>
          <p:cNvSpPr txBox="1">
            <a:spLocks noGrp="1"/>
          </p:cNvSpPr>
          <p:nvPr>
            <p:ph type="title" idx="4294967295"/>
          </p:nvPr>
        </p:nvSpPr>
        <p:spPr>
          <a:xfrm>
            <a:off x="500062" y="557213"/>
            <a:ext cx="1047273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n-lt"/>
                <a:ea typeface="+mn-ea"/>
                <a:cs typeface="+mn-cs"/>
              </a:rPr>
              <a:t>The Referral Process</a:t>
            </a:r>
          </a:p>
        </p:txBody>
      </p:sp>
      <p:graphicFrame>
        <p:nvGraphicFramePr>
          <p:cNvPr id="20" name="Content Placeholder 2" descr="Who Can Refer a Child?&#10; Parents&#10; Teachers&#10; Administrators&#10; Medical professionals&#10;Steps in the Referral Process&#10; Consent to Evaluate&#10; Evaluation within 45 days&#10; Determination of eligibility&#10; Individualized Education Program (IEP), if eligible&#10;">
            <a:extLst>
              <a:ext uri="{FF2B5EF4-FFF2-40B4-BE49-F238E27FC236}">
                <a16:creationId xmlns:a16="http://schemas.microsoft.com/office/drawing/2014/main" id="{296CBA23-3486-18D0-DDA1-7004A82E4633}"/>
              </a:ext>
            </a:extLst>
          </p:cNvPr>
          <p:cNvGraphicFramePr>
            <a:graphicFrameLocks noGrp="1"/>
          </p:cNvGraphicFramePr>
          <p:nvPr>
            <p:ph idx="1"/>
            <p:extLst>
              <p:ext uri="{D42A27DB-BD31-4B8C-83A1-F6EECF244321}">
                <p14:modId xmlns:p14="http://schemas.microsoft.com/office/powerpoint/2010/main" val="710074233"/>
              </p:ext>
            </p:extLst>
          </p:nvPr>
        </p:nvGraphicFramePr>
        <p:xfrm>
          <a:off x="838200" y="158908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Arrow: Right 20">
            <a:extLst>
              <a:ext uri="{FF2B5EF4-FFF2-40B4-BE49-F238E27FC236}">
                <a16:creationId xmlns:a16="http://schemas.microsoft.com/office/drawing/2014/main" id="{E9D62523-E277-66E9-0DAF-58CA8CB07DB2}"/>
              </a:ext>
              <a:ext uri="{C183D7F6-B498-43B3-948B-1728B52AA6E4}">
                <adec:decorative xmlns:adec="http://schemas.microsoft.com/office/drawing/2017/decorative" val="1"/>
              </a:ext>
            </a:extLst>
          </p:cNvPr>
          <p:cNvSpPr/>
          <p:nvPr/>
        </p:nvSpPr>
        <p:spPr>
          <a:xfrm>
            <a:off x="5849540" y="3764756"/>
            <a:ext cx="492919" cy="642938"/>
          </a:xfrm>
          <a:prstGeom prst="righ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59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Eligibility&#10; Team Members&#10;  Parents&#10;  Regular Education Teacher&#10;  Special Education Teacher&#10;   Related Service Providers&#10;   Representative from LEA&#10;  Others as appropriate&#10; Assessments&#10;  Formal&#10;  Informal&#10;   Observation in classroom&#10;   Parent information&#10;  &#10; Requirements&#10;  13 categories for eligibility&#10;  Educational Need">
            <a:extLst>
              <a:ext uri="{FF2B5EF4-FFF2-40B4-BE49-F238E27FC236}">
                <a16:creationId xmlns:a16="http://schemas.microsoft.com/office/drawing/2014/main" id="{75A8B38D-ED84-8FD8-F292-6F53B73F874E}"/>
              </a:ext>
            </a:extLst>
          </p:cNvPr>
          <p:cNvGraphicFramePr>
            <a:graphicFrameLocks noGrp="1"/>
          </p:cNvGraphicFramePr>
          <p:nvPr>
            <p:ph idx="1"/>
            <p:extLst>
              <p:ext uri="{D42A27DB-BD31-4B8C-83A1-F6EECF244321}">
                <p14:modId xmlns:p14="http://schemas.microsoft.com/office/powerpoint/2010/main" val="1299463301"/>
              </p:ext>
            </p:extLst>
          </p:nvPr>
        </p:nvGraphicFramePr>
        <p:xfrm>
          <a:off x="838199" y="564356"/>
          <a:ext cx="10063163" cy="5350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7C284289-114A-1DC8-2BEC-CF7B95D57E8F}"/>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Eligibility</a:t>
            </a:r>
          </a:p>
        </p:txBody>
      </p:sp>
    </p:spTree>
    <p:extLst>
      <p:ext uri="{BB962C8B-B14F-4D97-AF65-F5344CB8AC3E}">
        <p14:creationId xmlns:p14="http://schemas.microsoft.com/office/powerpoint/2010/main" val="366300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F5C159-386E-91F6-B57B-0A57789756AC}"/>
              </a:ext>
            </a:extLst>
          </p:cNvPr>
          <p:cNvSpPr>
            <a:spLocks noGrp="1"/>
          </p:cNvSpPr>
          <p:nvPr>
            <p:ph type="title"/>
          </p:nvPr>
        </p:nvSpPr>
        <p:spPr>
          <a:xfrm>
            <a:off x="804672" y="457200"/>
            <a:ext cx="10579608" cy="1188720"/>
          </a:xfrm>
        </p:spPr>
        <p:txBody>
          <a:bodyPr>
            <a:normAutofit/>
          </a:bodyPr>
          <a:lstStyle/>
          <a:p>
            <a:r>
              <a:rPr lang="en-US">
                <a:solidFill>
                  <a:schemeClr val="tx2"/>
                </a:solidFill>
              </a:rPr>
              <a:t>Individualized Education Program (IEP)</a:t>
            </a:r>
          </a:p>
        </p:txBody>
      </p:sp>
      <p:graphicFrame>
        <p:nvGraphicFramePr>
          <p:cNvPr id="5" name="Content Placeholder 2" descr="Team Members&#10; Parents&#10; Regular Education Teacher&#10; Special Education Teacher&#10; Related Service Providers&#10; Representative from LEA&#10; Others as appropriate&#10;A Few Elements of an IEP&#10; Present Levels of Academic Achievement and Functional Performance (PLAAFP)&#10; Goals&#10; Services&#10;">
            <a:extLst>
              <a:ext uri="{FF2B5EF4-FFF2-40B4-BE49-F238E27FC236}">
                <a16:creationId xmlns:a16="http://schemas.microsoft.com/office/drawing/2014/main" id="{1B851747-DA30-FC53-F0A6-925175C3A506}"/>
              </a:ext>
            </a:extLst>
          </p:cNvPr>
          <p:cNvGraphicFramePr>
            <a:graphicFrameLocks noGrp="1"/>
          </p:cNvGraphicFramePr>
          <p:nvPr>
            <p:ph idx="1"/>
            <p:extLst>
              <p:ext uri="{D42A27DB-BD31-4B8C-83A1-F6EECF244321}">
                <p14:modId xmlns:p14="http://schemas.microsoft.com/office/powerpoint/2010/main" val="1446431792"/>
              </p:ext>
            </p:extLst>
          </p:nvPr>
        </p:nvGraphicFramePr>
        <p:xfrm>
          <a:off x="707231" y="1800225"/>
          <a:ext cx="10448449" cy="4309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637514"/>
      </p:ext>
    </p:extLst>
  </p:cSld>
  <p:clrMapOvr>
    <a:masterClrMapping/>
  </p:clrMapOvr>
</p:sld>
</file>

<file path=ppt/theme/theme1.xml><?xml version="1.0" encoding="utf-8"?>
<a:theme xmlns:a="http://schemas.openxmlformats.org/drawingml/2006/main" name="Office Theme">
  <a:themeElements>
    <a:clrScheme name="USBE Approved">
      <a:dk1>
        <a:srgbClr val="000000"/>
      </a:dk1>
      <a:lt1>
        <a:srgbClr val="FFFFFF"/>
      </a:lt1>
      <a:dk2>
        <a:srgbClr val="53585F"/>
      </a:dk2>
      <a:lt2>
        <a:srgbClr val="DCDEE0"/>
      </a:lt2>
      <a:accent1>
        <a:srgbClr val="D37D20"/>
      </a:accent1>
      <a:accent2>
        <a:srgbClr val="6C385C"/>
      </a:accent2>
      <a:accent3>
        <a:srgbClr val="DB4478"/>
      </a:accent3>
      <a:accent4>
        <a:srgbClr val="3A7BB6"/>
      </a:accent4>
      <a:accent5>
        <a:srgbClr val="DFE0E0"/>
      </a:accent5>
      <a:accent6>
        <a:srgbClr val="347F7F"/>
      </a:accent6>
      <a:hlink>
        <a:srgbClr val="435DA5"/>
      </a:hlink>
      <a:folHlink>
        <a:srgbClr val="9595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adc2279-b531-45b1-8b96-96167f00484a}" enabled="0" method="" siteId="{5adc2279-b531-45b1-8b96-96167f00484a}" removed="1"/>
</clbl:labelList>
</file>

<file path=docProps/app.xml><?xml version="1.0" encoding="utf-8"?>
<Properties xmlns="http://schemas.openxmlformats.org/officeDocument/2006/extended-properties" xmlns:vt="http://schemas.openxmlformats.org/officeDocument/2006/docPropsVTypes">
  <Template/>
  <TotalTime>51</TotalTime>
  <Words>1377</Words>
  <Application>Microsoft Office PowerPoint</Application>
  <PresentationFormat>Widescreen</PresentationFormat>
  <Paragraphs>144</Paragraphs>
  <Slides>16</Slides>
  <Notes>13</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Stepping Stones to Special Education</vt:lpstr>
      <vt:lpstr>Who is in the room?</vt:lpstr>
      <vt:lpstr>Learning Intentions</vt:lpstr>
      <vt:lpstr>Case Study: Jamie</vt:lpstr>
      <vt:lpstr>Help!</vt:lpstr>
      <vt:lpstr>Child Find Responsibilities</vt:lpstr>
      <vt:lpstr>The Referral Process</vt:lpstr>
      <vt:lpstr>Eligibility</vt:lpstr>
      <vt:lpstr>Individualized Education Program (IEP)</vt:lpstr>
      <vt:lpstr>Best Practices for Referral</vt:lpstr>
      <vt:lpstr>Jamie’s Process</vt:lpstr>
      <vt:lpstr>What If the Child Doesn't Qualify?</vt:lpstr>
      <vt:lpstr>Additional Resources</vt:lpstr>
      <vt:lpstr>Additional Resources</vt:lpstr>
      <vt:lpstr>Participant Follow-Up Survey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Fuentes, Barbara</dc:creator>
  <cp:lastModifiedBy>Oaks, Chelsea</cp:lastModifiedBy>
  <cp:revision>7</cp:revision>
  <dcterms:created xsi:type="dcterms:W3CDTF">2022-04-29T20:07:28Z</dcterms:created>
  <dcterms:modified xsi:type="dcterms:W3CDTF">2025-02-21T11:23:37Z</dcterms:modified>
</cp:coreProperties>
</file>